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16"/>
  </p:notesMasterIdLst>
  <p:handoutMasterIdLst>
    <p:handoutMasterId r:id="rId17"/>
  </p:handoutMasterIdLst>
  <p:sldIdLst>
    <p:sldId id="265" r:id="rId6"/>
    <p:sldId id="322" r:id="rId7"/>
    <p:sldId id="1061" r:id="rId8"/>
    <p:sldId id="953" r:id="rId9"/>
    <p:sldId id="340" r:id="rId10"/>
    <p:sldId id="331" r:id="rId11"/>
    <p:sldId id="335" r:id="rId12"/>
    <p:sldId id="342" r:id="rId13"/>
    <p:sldId id="1094" r:id="rId14"/>
    <p:sldId id="314" r:id="rId15"/>
  </p:sldIdLst>
  <p:sldSz cx="9144000" cy="6858000" type="screen4x3"/>
  <p:notesSz cx="6797675" cy="9872663"/>
  <p:custDataLst>
    <p:tags r:id="rId18"/>
  </p:custDataLst>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9" pos="288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9" autoAdjust="0"/>
    <p:restoredTop sz="94807" autoAdjust="0"/>
  </p:normalViewPr>
  <p:slideViewPr>
    <p:cSldViewPr showGuides="1">
      <p:cViewPr>
        <p:scale>
          <a:sx n="58" d="100"/>
          <a:sy n="58" d="100"/>
        </p:scale>
        <p:origin x="-1157" y="-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showGuides="1">
      <p:cViewPr varScale="1">
        <p:scale>
          <a:sx n="88" d="100"/>
          <a:sy n="88" d="100"/>
        </p:scale>
        <p:origin x="307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Users\hscheuff\Desktop\Microalgae\Database_MICROALGAE_15_fertig.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Users\hscheuff\Desktop\Microalgae\Database_MICROALGAE_15_ferti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600">
                <a:latin typeface="Arial" panose="020B0604020202020204" pitchFamily="34" charset="0"/>
                <a:cs typeface="Arial" panose="020B0604020202020204" pitchFamily="34" charset="0"/>
              </a:defRPr>
            </a:pPr>
            <a:r>
              <a:rPr lang="de-DE" sz="2600" dirty="0" err="1">
                <a:latin typeface="Arial" panose="020B0604020202020204" pitchFamily="34" charset="0"/>
                <a:cs typeface="Arial" panose="020B0604020202020204" pitchFamily="34" charset="0"/>
              </a:rPr>
              <a:t>Microalgae</a:t>
            </a:r>
            <a:endParaRPr lang="de-DE" sz="2600" dirty="0">
              <a:latin typeface="Arial" panose="020B0604020202020204" pitchFamily="34" charset="0"/>
              <a:cs typeface="Arial" panose="020B0604020202020204" pitchFamily="34" charset="0"/>
            </a:endParaRPr>
          </a:p>
        </c:rich>
      </c:tx>
      <c:layout/>
      <c:overlay val="0"/>
    </c:title>
    <c:autoTitleDeleted val="0"/>
    <c:plotArea>
      <c:layout/>
      <c:barChart>
        <c:barDir val="col"/>
        <c:grouping val="percentStacked"/>
        <c:varyColors val="0"/>
        <c:ser>
          <c:idx val="0"/>
          <c:order val="0"/>
          <c:tx>
            <c:strRef>
              <c:f>Fig!$B$4</c:f>
              <c:strCache>
                <c:ptCount val="1"/>
                <c:pt idx="0">
                  <c:v>Negative effect</c:v>
                </c:pt>
              </c:strCache>
            </c:strRef>
          </c:tx>
          <c:spPr>
            <a:solidFill>
              <a:srgbClr val="C00000"/>
            </a:solidFill>
            <a:ln>
              <a:solidFill>
                <a:sysClr val="windowText" lastClr="000000"/>
              </a:solidFill>
            </a:ln>
          </c:spPr>
          <c:invertIfNegative val="0"/>
          <c:cat>
            <c:strRef>
              <c:f>Fig!$A$5:$A$12</c:f>
              <c:strCache>
                <c:ptCount val="8"/>
                <c:pt idx="0">
                  <c:v>&lt;350 µatm</c:v>
                </c:pt>
                <c:pt idx="1">
                  <c:v>Control</c:v>
                </c:pt>
                <c:pt idx="2">
                  <c:v>500-650 µatm</c:v>
                </c:pt>
                <c:pt idx="3">
                  <c:v>651-850 µatm</c:v>
                </c:pt>
                <c:pt idx="4">
                  <c:v>851-1370 µatm</c:v>
                </c:pt>
                <c:pt idx="5">
                  <c:v>1371-2900 µatm</c:v>
                </c:pt>
                <c:pt idx="6">
                  <c:v>2901-10000 µatm</c:v>
                </c:pt>
                <c:pt idx="7">
                  <c:v>&gt;10000 µatm</c:v>
                </c:pt>
              </c:strCache>
            </c:strRef>
          </c:cat>
          <c:val>
            <c:numRef>
              <c:f>Fig!$B$5:$B$12</c:f>
              <c:numCache>
                <c:formatCode>General</c:formatCode>
                <c:ptCount val="8"/>
                <c:pt idx="0">
                  <c:v>0</c:v>
                </c:pt>
                <c:pt idx="1">
                  <c:v>0</c:v>
                </c:pt>
                <c:pt idx="2">
                  <c:v>30.76923076923077</c:v>
                </c:pt>
                <c:pt idx="3">
                  <c:v>16.12903225806452</c:v>
                </c:pt>
                <c:pt idx="4">
                  <c:v>39.393939393939398</c:v>
                </c:pt>
                <c:pt idx="5">
                  <c:v>66.666666666666671</c:v>
                </c:pt>
                <c:pt idx="6">
                  <c:v>100</c:v>
                </c:pt>
                <c:pt idx="7">
                  <c:v>0</c:v>
                </c:pt>
              </c:numCache>
            </c:numRef>
          </c:val>
          <c:extLst xmlns:c16r2="http://schemas.microsoft.com/office/drawing/2015/06/chart">
            <c:ext xmlns:c16="http://schemas.microsoft.com/office/drawing/2014/chart" uri="{C3380CC4-5D6E-409C-BE32-E72D297353CC}">
              <c16:uniqueId val="{00000000-5986-854E-AB13-406ACEE9C421}"/>
            </c:ext>
          </c:extLst>
        </c:ser>
        <c:ser>
          <c:idx val="1"/>
          <c:order val="1"/>
          <c:tx>
            <c:strRef>
              <c:f>Fig!$C$4</c:f>
              <c:strCache>
                <c:ptCount val="1"/>
                <c:pt idx="0">
                  <c:v>No effect</c:v>
                </c:pt>
              </c:strCache>
            </c:strRef>
          </c:tx>
          <c:spPr>
            <a:solidFill>
              <a:srgbClr val="FFCC00"/>
            </a:solidFill>
            <a:ln>
              <a:solidFill>
                <a:sysClr val="windowText" lastClr="000000"/>
              </a:solidFill>
            </a:ln>
          </c:spPr>
          <c:invertIfNegative val="0"/>
          <c:cat>
            <c:strRef>
              <c:f>Fig!$A$5:$A$12</c:f>
              <c:strCache>
                <c:ptCount val="8"/>
                <c:pt idx="0">
                  <c:v>&lt;350 µatm</c:v>
                </c:pt>
                <c:pt idx="1">
                  <c:v>Control</c:v>
                </c:pt>
                <c:pt idx="2">
                  <c:v>500-650 µatm</c:v>
                </c:pt>
                <c:pt idx="3">
                  <c:v>651-850 µatm</c:v>
                </c:pt>
                <c:pt idx="4">
                  <c:v>851-1370 µatm</c:v>
                </c:pt>
                <c:pt idx="5">
                  <c:v>1371-2900 µatm</c:v>
                </c:pt>
                <c:pt idx="6">
                  <c:v>2901-10000 µatm</c:v>
                </c:pt>
                <c:pt idx="7">
                  <c:v>&gt;10000 µatm</c:v>
                </c:pt>
              </c:strCache>
            </c:strRef>
          </c:cat>
          <c:val>
            <c:numRef>
              <c:f>Fig!$C$5:$C$12</c:f>
              <c:numCache>
                <c:formatCode>General</c:formatCode>
                <c:ptCount val="8"/>
                <c:pt idx="0">
                  <c:v>40</c:v>
                </c:pt>
                <c:pt idx="1">
                  <c:v>100</c:v>
                </c:pt>
                <c:pt idx="2">
                  <c:v>46.153846153846132</c:v>
                </c:pt>
                <c:pt idx="3">
                  <c:v>48.387096774193537</c:v>
                </c:pt>
                <c:pt idx="4">
                  <c:v>30.303030303030301</c:v>
                </c:pt>
                <c:pt idx="5">
                  <c:v>16.666666666666671</c:v>
                </c:pt>
                <c:pt idx="6">
                  <c:v>0</c:v>
                </c:pt>
                <c:pt idx="7">
                  <c:v>0</c:v>
                </c:pt>
              </c:numCache>
            </c:numRef>
          </c:val>
          <c:extLst xmlns:c16r2="http://schemas.microsoft.com/office/drawing/2015/06/chart">
            <c:ext xmlns:c16="http://schemas.microsoft.com/office/drawing/2014/chart" uri="{C3380CC4-5D6E-409C-BE32-E72D297353CC}">
              <c16:uniqueId val="{00000001-5986-854E-AB13-406ACEE9C421}"/>
            </c:ext>
          </c:extLst>
        </c:ser>
        <c:ser>
          <c:idx val="2"/>
          <c:order val="2"/>
          <c:tx>
            <c:strRef>
              <c:f>Fig!$D$4</c:f>
              <c:strCache>
                <c:ptCount val="1"/>
                <c:pt idx="0">
                  <c:v>Positive effect</c:v>
                </c:pt>
              </c:strCache>
            </c:strRef>
          </c:tx>
          <c:spPr>
            <a:solidFill>
              <a:srgbClr val="92D050"/>
            </a:solidFill>
            <a:ln>
              <a:solidFill>
                <a:sysClr val="windowText" lastClr="000000"/>
              </a:solidFill>
            </a:ln>
          </c:spPr>
          <c:invertIfNegative val="0"/>
          <c:dLbls>
            <c:dLbl>
              <c:idx val="0"/>
              <c:layout/>
              <c:tx>
                <c:rich>
                  <a:bodyPr/>
                  <a:lstStyle/>
                  <a:p>
                    <a:r>
                      <a:rPr lang="en-US" sz="1800">
                        <a:latin typeface="Arial" panose="020B0604020202020204" pitchFamily="34" charset="0"/>
                        <a:cs typeface="Arial" panose="020B0604020202020204" pitchFamily="34" charset="0"/>
                      </a:rPr>
                      <a:t>25</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986-854E-AB13-406ACEE9C421}"/>
                </c:ext>
              </c:extLst>
            </c:dLbl>
            <c:dLbl>
              <c:idx val="1"/>
              <c:layout/>
              <c:tx>
                <c:rich>
                  <a:bodyPr/>
                  <a:lstStyle/>
                  <a:p>
                    <a:r>
                      <a:rPr lang="en-US" sz="1800">
                        <a:latin typeface="Arial" panose="020B0604020202020204" pitchFamily="34" charset="0"/>
                        <a:cs typeface="Arial" panose="020B0604020202020204" pitchFamily="34" charset="0"/>
                      </a:rPr>
                      <a:t>62</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986-854E-AB13-406ACEE9C421}"/>
                </c:ext>
              </c:extLst>
            </c:dLbl>
            <c:dLbl>
              <c:idx val="2"/>
              <c:layout/>
              <c:tx>
                <c:rich>
                  <a:bodyPr/>
                  <a:lstStyle/>
                  <a:p>
                    <a:r>
                      <a:rPr lang="en-US" sz="1800">
                        <a:latin typeface="Arial" panose="020B0604020202020204" pitchFamily="34" charset="0"/>
                        <a:cs typeface="Arial" panose="020B0604020202020204" pitchFamily="34" charset="0"/>
                      </a:rPr>
                      <a:t>13</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986-854E-AB13-406ACEE9C421}"/>
                </c:ext>
              </c:extLst>
            </c:dLbl>
            <c:dLbl>
              <c:idx val="3"/>
              <c:layout/>
              <c:tx>
                <c:rich>
                  <a:bodyPr/>
                  <a:lstStyle/>
                  <a:p>
                    <a:r>
                      <a:rPr lang="en-US" sz="1800">
                        <a:latin typeface="Arial" panose="020B0604020202020204" pitchFamily="34" charset="0"/>
                        <a:cs typeface="Arial" panose="020B0604020202020204" pitchFamily="34" charset="0"/>
                      </a:rPr>
                      <a:t>31</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986-854E-AB13-406ACEE9C421}"/>
                </c:ext>
              </c:extLst>
            </c:dLbl>
            <c:dLbl>
              <c:idx val="4"/>
              <c:layout/>
              <c:tx>
                <c:rich>
                  <a:bodyPr/>
                  <a:lstStyle/>
                  <a:p>
                    <a:r>
                      <a:rPr lang="en-US" sz="1800">
                        <a:latin typeface="Arial" panose="020B0604020202020204" pitchFamily="34" charset="0"/>
                        <a:cs typeface="Arial" panose="020B0604020202020204" pitchFamily="34" charset="0"/>
                      </a:rPr>
                      <a:t>33</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986-854E-AB13-406ACEE9C421}"/>
                </c:ext>
              </c:extLst>
            </c:dLbl>
            <c:dLbl>
              <c:idx val="5"/>
              <c:layout/>
              <c:tx>
                <c:rich>
                  <a:bodyPr wrap="square" lIns="38100" tIns="19050" rIns="38100" bIns="19050" anchor="ctr">
                    <a:noAutofit/>
                  </a:bodyPr>
                  <a:lstStyle/>
                  <a:p>
                    <a:pPr>
                      <a:defRPr sz="1800">
                        <a:latin typeface="Arial" panose="020B0604020202020204" pitchFamily="34" charset="0"/>
                        <a:cs typeface="Arial" panose="020B0604020202020204" pitchFamily="34" charset="0"/>
                      </a:defRPr>
                    </a:pPr>
                    <a:r>
                      <a:rPr lang="en-US" sz="1800">
                        <a:latin typeface="Arial" panose="020B0604020202020204" pitchFamily="34" charset="0"/>
                        <a:cs typeface="Arial" panose="020B0604020202020204" pitchFamily="34" charset="0"/>
                      </a:rPr>
                      <a:t>6</a:t>
                    </a:r>
                    <a:endParaRPr lang="en-US"/>
                  </a:p>
                </c:rich>
              </c:tx>
              <c:spPr>
                <a:noFill/>
                <a:ln>
                  <a:noFill/>
                </a:ln>
                <a:effectLst/>
              </c:spPr>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986-854E-AB13-406ACEE9C421}"/>
                </c:ext>
              </c:extLst>
            </c:dLbl>
            <c:dLbl>
              <c:idx val="6"/>
              <c:layout/>
              <c:tx>
                <c:rich>
                  <a:bodyPr/>
                  <a:lstStyle/>
                  <a:p>
                    <a:r>
                      <a:rPr lang="en-US" sz="1800">
                        <a:latin typeface="Arial" panose="020B0604020202020204" pitchFamily="34" charset="0"/>
                        <a:cs typeface="Arial" panose="020B0604020202020204" pitchFamily="34" charset="0"/>
                      </a:rPr>
                      <a:t>1</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5986-854E-AB13-406ACEE9C421}"/>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986-854E-AB13-406ACEE9C421}"/>
                </c:ext>
              </c:extLst>
            </c:dLbl>
            <c:spPr>
              <a:noFill/>
              <a:ln>
                <a:noFill/>
              </a:ln>
              <a:effectLst/>
            </c:spPr>
            <c:txPr>
              <a:bodyPr/>
              <a:lstStyle/>
              <a:p>
                <a:pPr>
                  <a:defRPr sz="1800">
                    <a:latin typeface="Arial" panose="020B0604020202020204" pitchFamily="34" charset="0"/>
                    <a:cs typeface="Arial" panose="020B0604020202020204" pitchFamily="34" charset="0"/>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Fig!$A$5:$A$12</c:f>
              <c:strCache>
                <c:ptCount val="8"/>
                <c:pt idx="0">
                  <c:v>&lt;350 µatm</c:v>
                </c:pt>
                <c:pt idx="1">
                  <c:v>Control</c:v>
                </c:pt>
                <c:pt idx="2">
                  <c:v>500-650 µatm</c:v>
                </c:pt>
                <c:pt idx="3">
                  <c:v>651-850 µatm</c:v>
                </c:pt>
                <c:pt idx="4">
                  <c:v>851-1370 µatm</c:v>
                </c:pt>
                <c:pt idx="5">
                  <c:v>1371-2900 µatm</c:v>
                </c:pt>
                <c:pt idx="6">
                  <c:v>2901-10000 µatm</c:v>
                </c:pt>
                <c:pt idx="7">
                  <c:v>&gt;10000 µatm</c:v>
                </c:pt>
              </c:strCache>
            </c:strRef>
          </c:cat>
          <c:val>
            <c:numRef>
              <c:f>Fig!$D$5:$D$12</c:f>
              <c:numCache>
                <c:formatCode>General</c:formatCode>
                <c:ptCount val="8"/>
                <c:pt idx="0">
                  <c:v>12</c:v>
                </c:pt>
                <c:pt idx="1">
                  <c:v>0</c:v>
                </c:pt>
                <c:pt idx="2">
                  <c:v>23.07692307692308</c:v>
                </c:pt>
                <c:pt idx="3">
                  <c:v>35.483870967741943</c:v>
                </c:pt>
                <c:pt idx="4">
                  <c:v>30.303030303030301</c:v>
                </c:pt>
                <c:pt idx="5">
                  <c:v>16.666666666666671</c:v>
                </c:pt>
                <c:pt idx="6">
                  <c:v>0</c:v>
                </c:pt>
                <c:pt idx="7">
                  <c:v>0</c:v>
                </c:pt>
              </c:numCache>
            </c:numRef>
          </c:val>
          <c:extLst xmlns:c16r2="http://schemas.microsoft.com/office/drawing/2015/06/chart">
            <c:ext xmlns:c16="http://schemas.microsoft.com/office/drawing/2014/chart" uri="{C3380CC4-5D6E-409C-BE32-E72D297353CC}">
              <c16:uniqueId val="{0000000A-5986-854E-AB13-406ACEE9C421}"/>
            </c:ext>
          </c:extLst>
        </c:ser>
        <c:dLbls>
          <c:showLegendKey val="0"/>
          <c:showVal val="0"/>
          <c:showCatName val="0"/>
          <c:showSerName val="0"/>
          <c:showPercent val="0"/>
          <c:showBubbleSize val="0"/>
        </c:dLbls>
        <c:gapWidth val="100"/>
        <c:overlap val="100"/>
        <c:axId val="264893568"/>
        <c:axId val="264895104"/>
      </c:barChart>
      <c:catAx>
        <c:axId val="264893568"/>
        <c:scaling>
          <c:orientation val="minMax"/>
        </c:scaling>
        <c:delete val="1"/>
        <c:axPos val="b"/>
        <c:numFmt formatCode="General" sourceLinked="0"/>
        <c:majorTickMark val="out"/>
        <c:minorTickMark val="none"/>
        <c:tickLblPos val="nextTo"/>
        <c:crossAx val="264895104"/>
        <c:crosses val="autoZero"/>
        <c:auto val="1"/>
        <c:lblAlgn val="ctr"/>
        <c:lblOffset val="100"/>
        <c:noMultiLvlLbl val="0"/>
      </c:catAx>
      <c:valAx>
        <c:axId val="264895104"/>
        <c:scaling>
          <c:orientation val="minMax"/>
        </c:scaling>
        <c:delete val="1"/>
        <c:axPos val="l"/>
        <c:majorGridlines/>
        <c:numFmt formatCode="0%" sourceLinked="1"/>
        <c:majorTickMark val="out"/>
        <c:minorTickMark val="none"/>
        <c:tickLblPos val="nextTo"/>
        <c:crossAx val="264893568"/>
        <c:crosses val="autoZero"/>
        <c:crossBetween val="between"/>
        <c:majorUnit val="0.2"/>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600">
                <a:latin typeface="Arial" panose="020B0604020202020204" pitchFamily="34" charset="0"/>
                <a:cs typeface="Arial" panose="020B0604020202020204" pitchFamily="34" charset="0"/>
              </a:defRPr>
            </a:pPr>
            <a:r>
              <a:rPr lang="de-DE" sz="2600" dirty="0" err="1">
                <a:latin typeface="Arial" panose="020B0604020202020204" pitchFamily="34" charset="0"/>
                <a:cs typeface="Arial" panose="020B0604020202020204" pitchFamily="34" charset="0"/>
              </a:rPr>
              <a:t>Microalgae</a:t>
            </a:r>
            <a:endParaRPr lang="de-DE" sz="2600" dirty="0">
              <a:latin typeface="Arial" panose="020B0604020202020204" pitchFamily="34" charset="0"/>
              <a:cs typeface="Arial" panose="020B0604020202020204" pitchFamily="34" charset="0"/>
            </a:endParaRPr>
          </a:p>
        </c:rich>
      </c:tx>
      <c:layout/>
      <c:overlay val="0"/>
    </c:title>
    <c:autoTitleDeleted val="0"/>
    <c:plotArea>
      <c:layout/>
      <c:barChart>
        <c:barDir val="col"/>
        <c:grouping val="percentStacked"/>
        <c:varyColors val="0"/>
        <c:ser>
          <c:idx val="0"/>
          <c:order val="0"/>
          <c:tx>
            <c:strRef>
              <c:f>Fig!$B$4</c:f>
              <c:strCache>
                <c:ptCount val="1"/>
                <c:pt idx="0">
                  <c:v>Negative effect</c:v>
                </c:pt>
              </c:strCache>
            </c:strRef>
          </c:tx>
          <c:spPr>
            <a:solidFill>
              <a:srgbClr val="C00000"/>
            </a:solidFill>
            <a:ln>
              <a:solidFill>
                <a:sysClr val="windowText" lastClr="000000"/>
              </a:solidFill>
            </a:ln>
          </c:spPr>
          <c:invertIfNegative val="0"/>
          <c:cat>
            <c:strRef>
              <c:f>Fig!$A$5:$A$12</c:f>
              <c:strCache>
                <c:ptCount val="8"/>
                <c:pt idx="0">
                  <c:v>&lt;350 µatm</c:v>
                </c:pt>
                <c:pt idx="1">
                  <c:v>Control</c:v>
                </c:pt>
                <c:pt idx="2">
                  <c:v>500-650 µatm</c:v>
                </c:pt>
                <c:pt idx="3">
                  <c:v>651-850 µatm</c:v>
                </c:pt>
                <c:pt idx="4">
                  <c:v>851-1370 µatm</c:v>
                </c:pt>
                <c:pt idx="5">
                  <c:v>1371-2900 µatm</c:v>
                </c:pt>
                <c:pt idx="6">
                  <c:v>2901-10000 µatm</c:v>
                </c:pt>
                <c:pt idx="7">
                  <c:v>&gt;10000 µatm</c:v>
                </c:pt>
              </c:strCache>
            </c:strRef>
          </c:cat>
          <c:val>
            <c:numRef>
              <c:f>Fig!$B$5:$B$12</c:f>
              <c:numCache>
                <c:formatCode>General</c:formatCode>
                <c:ptCount val="8"/>
                <c:pt idx="0">
                  <c:v>0</c:v>
                </c:pt>
                <c:pt idx="1">
                  <c:v>0</c:v>
                </c:pt>
                <c:pt idx="2">
                  <c:v>30.76923076923077</c:v>
                </c:pt>
                <c:pt idx="3">
                  <c:v>16.12903225806452</c:v>
                </c:pt>
                <c:pt idx="4">
                  <c:v>39.393939393939398</c:v>
                </c:pt>
                <c:pt idx="5">
                  <c:v>66.666666666666671</c:v>
                </c:pt>
                <c:pt idx="6">
                  <c:v>100</c:v>
                </c:pt>
                <c:pt idx="7">
                  <c:v>0</c:v>
                </c:pt>
              </c:numCache>
            </c:numRef>
          </c:val>
          <c:extLst xmlns:c16r2="http://schemas.microsoft.com/office/drawing/2015/06/chart">
            <c:ext xmlns:c16="http://schemas.microsoft.com/office/drawing/2014/chart" uri="{C3380CC4-5D6E-409C-BE32-E72D297353CC}">
              <c16:uniqueId val="{00000000-3385-D542-ADDA-E2E072E77A66}"/>
            </c:ext>
          </c:extLst>
        </c:ser>
        <c:ser>
          <c:idx val="1"/>
          <c:order val="1"/>
          <c:tx>
            <c:strRef>
              <c:f>Fig!$C$4</c:f>
              <c:strCache>
                <c:ptCount val="1"/>
                <c:pt idx="0">
                  <c:v>No effect</c:v>
                </c:pt>
              </c:strCache>
            </c:strRef>
          </c:tx>
          <c:spPr>
            <a:solidFill>
              <a:srgbClr val="FFCC00"/>
            </a:solidFill>
            <a:ln>
              <a:solidFill>
                <a:sysClr val="windowText" lastClr="000000"/>
              </a:solidFill>
            </a:ln>
          </c:spPr>
          <c:invertIfNegative val="0"/>
          <c:cat>
            <c:strRef>
              <c:f>Fig!$A$5:$A$12</c:f>
              <c:strCache>
                <c:ptCount val="8"/>
                <c:pt idx="0">
                  <c:v>&lt;350 µatm</c:v>
                </c:pt>
                <c:pt idx="1">
                  <c:v>Control</c:v>
                </c:pt>
                <c:pt idx="2">
                  <c:v>500-650 µatm</c:v>
                </c:pt>
                <c:pt idx="3">
                  <c:v>651-850 µatm</c:v>
                </c:pt>
                <c:pt idx="4">
                  <c:v>851-1370 µatm</c:v>
                </c:pt>
                <c:pt idx="5">
                  <c:v>1371-2900 µatm</c:v>
                </c:pt>
                <c:pt idx="6">
                  <c:v>2901-10000 µatm</c:v>
                </c:pt>
                <c:pt idx="7">
                  <c:v>&gt;10000 µatm</c:v>
                </c:pt>
              </c:strCache>
            </c:strRef>
          </c:cat>
          <c:val>
            <c:numRef>
              <c:f>Fig!$C$5:$C$12</c:f>
              <c:numCache>
                <c:formatCode>General</c:formatCode>
                <c:ptCount val="8"/>
                <c:pt idx="0">
                  <c:v>40</c:v>
                </c:pt>
                <c:pt idx="1">
                  <c:v>100</c:v>
                </c:pt>
                <c:pt idx="2">
                  <c:v>46.153846153846132</c:v>
                </c:pt>
                <c:pt idx="3">
                  <c:v>48.387096774193537</c:v>
                </c:pt>
                <c:pt idx="4">
                  <c:v>30.303030303030301</c:v>
                </c:pt>
                <c:pt idx="5">
                  <c:v>16.666666666666671</c:v>
                </c:pt>
                <c:pt idx="6">
                  <c:v>0</c:v>
                </c:pt>
                <c:pt idx="7">
                  <c:v>0</c:v>
                </c:pt>
              </c:numCache>
            </c:numRef>
          </c:val>
          <c:extLst xmlns:c16r2="http://schemas.microsoft.com/office/drawing/2015/06/chart">
            <c:ext xmlns:c16="http://schemas.microsoft.com/office/drawing/2014/chart" uri="{C3380CC4-5D6E-409C-BE32-E72D297353CC}">
              <c16:uniqueId val="{00000001-3385-D542-ADDA-E2E072E77A66}"/>
            </c:ext>
          </c:extLst>
        </c:ser>
        <c:ser>
          <c:idx val="2"/>
          <c:order val="2"/>
          <c:tx>
            <c:strRef>
              <c:f>Fig!$D$4</c:f>
              <c:strCache>
                <c:ptCount val="1"/>
                <c:pt idx="0">
                  <c:v>Positive effect</c:v>
                </c:pt>
              </c:strCache>
            </c:strRef>
          </c:tx>
          <c:spPr>
            <a:solidFill>
              <a:srgbClr val="92D050"/>
            </a:solidFill>
            <a:ln>
              <a:solidFill>
                <a:sysClr val="windowText" lastClr="000000"/>
              </a:solidFill>
            </a:ln>
          </c:spPr>
          <c:invertIfNegative val="0"/>
          <c:dLbls>
            <c:dLbl>
              <c:idx val="0"/>
              <c:layout/>
              <c:tx>
                <c:rich>
                  <a:bodyPr/>
                  <a:lstStyle/>
                  <a:p>
                    <a:r>
                      <a:rPr lang="en-US" sz="1800">
                        <a:latin typeface="Arial" panose="020B0604020202020204" pitchFamily="34" charset="0"/>
                        <a:cs typeface="Arial" panose="020B0604020202020204" pitchFamily="34" charset="0"/>
                      </a:rPr>
                      <a:t>25</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385-D542-ADDA-E2E072E77A66}"/>
                </c:ext>
              </c:extLst>
            </c:dLbl>
            <c:dLbl>
              <c:idx val="1"/>
              <c:layout/>
              <c:tx>
                <c:rich>
                  <a:bodyPr/>
                  <a:lstStyle/>
                  <a:p>
                    <a:r>
                      <a:rPr lang="en-US" sz="1800">
                        <a:latin typeface="Arial" panose="020B0604020202020204" pitchFamily="34" charset="0"/>
                        <a:cs typeface="Arial" panose="020B0604020202020204" pitchFamily="34" charset="0"/>
                      </a:rPr>
                      <a:t>62</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385-D542-ADDA-E2E072E77A66}"/>
                </c:ext>
              </c:extLst>
            </c:dLbl>
            <c:dLbl>
              <c:idx val="2"/>
              <c:layout/>
              <c:tx>
                <c:rich>
                  <a:bodyPr/>
                  <a:lstStyle/>
                  <a:p>
                    <a:r>
                      <a:rPr lang="en-US" sz="1800">
                        <a:latin typeface="Arial" panose="020B0604020202020204" pitchFamily="34" charset="0"/>
                        <a:cs typeface="Arial" panose="020B0604020202020204" pitchFamily="34" charset="0"/>
                      </a:rPr>
                      <a:t>13</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385-D542-ADDA-E2E072E77A66}"/>
                </c:ext>
              </c:extLst>
            </c:dLbl>
            <c:dLbl>
              <c:idx val="3"/>
              <c:layout/>
              <c:tx>
                <c:rich>
                  <a:bodyPr/>
                  <a:lstStyle/>
                  <a:p>
                    <a:r>
                      <a:rPr lang="en-US" sz="1800">
                        <a:latin typeface="Arial" panose="020B0604020202020204" pitchFamily="34" charset="0"/>
                        <a:cs typeface="Arial" panose="020B0604020202020204" pitchFamily="34" charset="0"/>
                      </a:rPr>
                      <a:t>31</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3385-D542-ADDA-E2E072E77A66}"/>
                </c:ext>
              </c:extLst>
            </c:dLbl>
            <c:dLbl>
              <c:idx val="4"/>
              <c:layout/>
              <c:tx>
                <c:rich>
                  <a:bodyPr/>
                  <a:lstStyle/>
                  <a:p>
                    <a:r>
                      <a:rPr lang="en-US" sz="1800">
                        <a:latin typeface="Arial" panose="020B0604020202020204" pitchFamily="34" charset="0"/>
                        <a:cs typeface="Arial" panose="020B0604020202020204" pitchFamily="34" charset="0"/>
                      </a:rPr>
                      <a:t>33</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385-D542-ADDA-E2E072E77A66}"/>
                </c:ext>
              </c:extLst>
            </c:dLbl>
            <c:dLbl>
              <c:idx val="5"/>
              <c:layout/>
              <c:tx>
                <c:rich>
                  <a:bodyPr wrap="square" lIns="38100" tIns="19050" rIns="38100" bIns="19050" anchor="ctr">
                    <a:noAutofit/>
                  </a:bodyPr>
                  <a:lstStyle/>
                  <a:p>
                    <a:pPr>
                      <a:defRPr sz="1800">
                        <a:latin typeface="Arial" panose="020B0604020202020204" pitchFamily="34" charset="0"/>
                        <a:cs typeface="Arial" panose="020B0604020202020204" pitchFamily="34" charset="0"/>
                      </a:defRPr>
                    </a:pPr>
                    <a:r>
                      <a:rPr lang="en-US" sz="1800">
                        <a:latin typeface="Arial" panose="020B0604020202020204" pitchFamily="34" charset="0"/>
                        <a:cs typeface="Arial" panose="020B0604020202020204" pitchFamily="34" charset="0"/>
                      </a:rPr>
                      <a:t>6</a:t>
                    </a:r>
                    <a:endParaRPr lang="en-US"/>
                  </a:p>
                </c:rich>
              </c:tx>
              <c:spPr>
                <a:noFill/>
                <a:ln>
                  <a:noFill/>
                </a:ln>
                <a:effectLst/>
              </c:spPr>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3385-D542-ADDA-E2E072E77A66}"/>
                </c:ext>
              </c:extLst>
            </c:dLbl>
            <c:dLbl>
              <c:idx val="6"/>
              <c:layout/>
              <c:tx>
                <c:rich>
                  <a:bodyPr/>
                  <a:lstStyle/>
                  <a:p>
                    <a:r>
                      <a:rPr lang="en-US" sz="1800">
                        <a:latin typeface="Arial" panose="020B0604020202020204" pitchFamily="34" charset="0"/>
                        <a:cs typeface="Arial" panose="020B0604020202020204" pitchFamily="34" charset="0"/>
                      </a:rPr>
                      <a:t>1</a:t>
                    </a:r>
                    <a:endParaRPr lang="en-US"/>
                  </a:p>
                </c:rich>
              </c:tx>
              <c:dLblPos val="in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385-D542-ADDA-E2E072E77A66}"/>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385-D542-ADDA-E2E072E77A66}"/>
                </c:ext>
              </c:extLst>
            </c:dLbl>
            <c:spPr>
              <a:noFill/>
              <a:ln>
                <a:noFill/>
              </a:ln>
              <a:effectLst/>
            </c:spPr>
            <c:txPr>
              <a:bodyPr/>
              <a:lstStyle/>
              <a:p>
                <a:pPr>
                  <a:defRPr sz="1800">
                    <a:latin typeface="Arial" panose="020B0604020202020204" pitchFamily="34" charset="0"/>
                    <a:cs typeface="Arial" panose="020B0604020202020204" pitchFamily="34" charset="0"/>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Fig!$A$5:$A$12</c:f>
              <c:strCache>
                <c:ptCount val="8"/>
                <c:pt idx="0">
                  <c:v>&lt;350 µatm</c:v>
                </c:pt>
                <c:pt idx="1">
                  <c:v>Control</c:v>
                </c:pt>
                <c:pt idx="2">
                  <c:v>500-650 µatm</c:v>
                </c:pt>
                <c:pt idx="3">
                  <c:v>651-850 µatm</c:v>
                </c:pt>
                <c:pt idx="4">
                  <c:v>851-1370 µatm</c:v>
                </c:pt>
                <c:pt idx="5">
                  <c:v>1371-2900 µatm</c:v>
                </c:pt>
                <c:pt idx="6">
                  <c:v>2901-10000 µatm</c:v>
                </c:pt>
                <c:pt idx="7">
                  <c:v>&gt;10000 µatm</c:v>
                </c:pt>
              </c:strCache>
            </c:strRef>
          </c:cat>
          <c:val>
            <c:numRef>
              <c:f>Fig!$D$5:$D$12</c:f>
              <c:numCache>
                <c:formatCode>General</c:formatCode>
                <c:ptCount val="8"/>
                <c:pt idx="0">
                  <c:v>12</c:v>
                </c:pt>
                <c:pt idx="1">
                  <c:v>0</c:v>
                </c:pt>
                <c:pt idx="2">
                  <c:v>23.07692307692308</c:v>
                </c:pt>
                <c:pt idx="3">
                  <c:v>35.483870967741943</c:v>
                </c:pt>
                <c:pt idx="4">
                  <c:v>30.303030303030301</c:v>
                </c:pt>
                <c:pt idx="5">
                  <c:v>16.666666666666671</c:v>
                </c:pt>
                <c:pt idx="6">
                  <c:v>0</c:v>
                </c:pt>
                <c:pt idx="7">
                  <c:v>0</c:v>
                </c:pt>
              </c:numCache>
            </c:numRef>
          </c:val>
          <c:extLst xmlns:c16r2="http://schemas.microsoft.com/office/drawing/2015/06/chart">
            <c:ext xmlns:c16="http://schemas.microsoft.com/office/drawing/2014/chart" uri="{C3380CC4-5D6E-409C-BE32-E72D297353CC}">
              <c16:uniqueId val="{0000000A-3385-D542-ADDA-E2E072E77A66}"/>
            </c:ext>
          </c:extLst>
        </c:ser>
        <c:dLbls>
          <c:showLegendKey val="0"/>
          <c:showVal val="0"/>
          <c:showCatName val="0"/>
          <c:showSerName val="0"/>
          <c:showPercent val="0"/>
          <c:showBubbleSize val="0"/>
        </c:dLbls>
        <c:gapWidth val="100"/>
        <c:overlap val="100"/>
        <c:axId val="264615424"/>
        <c:axId val="264616960"/>
      </c:barChart>
      <c:catAx>
        <c:axId val="264615424"/>
        <c:scaling>
          <c:orientation val="minMax"/>
        </c:scaling>
        <c:delete val="1"/>
        <c:axPos val="b"/>
        <c:numFmt formatCode="General" sourceLinked="0"/>
        <c:majorTickMark val="out"/>
        <c:minorTickMark val="none"/>
        <c:tickLblPos val="nextTo"/>
        <c:crossAx val="264616960"/>
        <c:crosses val="autoZero"/>
        <c:auto val="1"/>
        <c:lblAlgn val="ctr"/>
        <c:lblOffset val="100"/>
        <c:noMultiLvlLbl val="0"/>
      </c:catAx>
      <c:valAx>
        <c:axId val="264616960"/>
        <c:scaling>
          <c:orientation val="minMax"/>
        </c:scaling>
        <c:delete val="1"/>
        <c:axPos val="l"/>
        <c:majorGridlines/>
        <c:numFmt formatCode="0%" sourceLinked="1"/>
        <c:majorTickMark val="out"/>
        <c:minorTickMark val="none"/>
        <c:tickLblPos val="nextTo"/>
        <c:crossAx val="264615424"/>
        <c:crosses val="autoZero"/>
        <c:crossBetween val="between"/>
        <c:majorUnit val="0.2"/>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pPr rtl="0"/>
            <a:endParaRPr lang="de-DE" dirty="0"/>
          </a:p>
        </p:txBody>
      </p:sp>
      <p:sp>
        <p:nvSpPr>
          <p:cNvPr id="3" name="Datumsplatzhalter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pPr rtl="0"/>
            <a:fld id="{D743704F-83A9-427E-A982-3F75742976C3}" type="datetime1">
              <a:rPr lang="de-DE" smtClean="0"/>
              <a:t>07.12.2018</a:t>
            </a:fld>
            <a:endParaRPr lang="de-DE" dirty="0"/>
          </a:p>
        </p:txBody>
      </p:sp>
      <p:sp>
        <p:nvSpPr>
          <p:cNvPr id="4" name="Fußzeilenplatzhalter 3"/>
          <p:cNvSpPr>
            <a:spLocks noGrp="1"/>
          </p:cNvSpPr>
          <p:nvPr>
            <p:ph type="ftr" sz="quarter" idx="2"/>
          </p:nvPr>
        </p:nvSpPr>
        <p:spPr>
          <a:xfrm>
            <a:off x="0" y="9377317"/>
            <a:ext cx="2945659" cy="495347"/>
          </a:xfrm>
          <a:prstGeom prst="rect">
            <a:avLst/>
          </a:prstGeom>
        </p:spPr>
        <p:txBody>
          <a:bodyPr vert="horz" lIns="91440" tIns="45720" rIns="91440" bIns="45720" rtlCol="0" anchor="b"/>
          <a:lstStyle>
            <a:lvl1pPr algn="l">
              <a:defRPr sz="1200"/>
            </a:lvl1pPr>
          </a:lstStyle>
          <a:p>
            <a:pPr rtl="0"/>
            <a:endParaRPr lang="de-DE" dirty="0"/>
          </a:p>
        </p:txBody>
      </p:sp>
      <p:sp>
        <p:nvSpPr>
          <p:cNvPr id="5" name="Foliennummernplatzhalter 4"/>
          <p:cNvSpPr>
            <a:spLocks noGrp="1"/>
          </p:cNvSpPr>
          <p:nvPr>
            <p:ph type="sldNum" sz="quarter" idx="3"/>
          </p:nvPr>
        </p:nvSpPr>
        <p:spPr>
          <a:xfrm>
            <a:off x="3850443" y="9377317"/>
            <a:ext cx="2945659" cy="495347"/>
          </a:xfrm>
          <a:prstGeom prst="rect">
            <a:avLst/>
          </a:prstGeom>
        </p:spPr>
        <p:txBody>
          <a:bodyPr vert="horz" lIns="91440" tIns="45720" rIns="91440" bIns="45720" rtlCol="0" anchor="b"/>
          <a:lstStyle>
            <a:lvl1pPr algn="r">
              <a:defRPr sz="1200"/>
            </a:lvl1pPr>
          </a:lstStyle>
          <a:p>
            <a:pPr rtl="0"/>
            <a:fld id="{C60DD202-58A1-4ABD-B068-DFFCA0C44EAC}" type="slidenum">
              <a:rPr lang="de-DE" smtClean="0"/>
              <a:t>‹#›</a:t>
            </a:fld>
            <a:endParaRPr lang="de-DE" dirty="0"/>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pPr rtl="0"/>
            <a:fld id="{3798AF14-5A8D-4B80-BCE6-25486D14D3FF}" type="datetime1">
              <a:rPr lang="de-DE" noProof="0" smtClean="0"/>
              <a:t>07.12.2018</a:t>
            </a:fld>
            <a:endParaRPr lang="de-DE" noProof="0" dirty="0"/>
          </a:p>
        </p:txBody>
      </p:sp>
      <p:sp>
        <p:nvSpPr>
          <p:cNvPr id="4" name="Folienbildplatzhalt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pPr rtl="0"/>
            <a:fld id="{F93199CD-3E1B-4AE6-990F-76F925F5EA9F}" type="slidenum">
              <a:rPr lang="de-DE" noProof="0" smtClean="0"/>
              <a:t>‹#›</a:t>
            </a:fld>
            <a:endParaRPr lang="de-DE"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30275" y="739775"/>
            <a:ext cx="4937125" cy="37036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1</a:t>
            </a:fld>
            <a:endParaRPr lang="de-DE" dirty="0"/>
          </a:p>
        </p:txBody>
      </p:sp>
    </p:spTree>
    <p:extLst>
      <p:ext uri="{BB962C8B-B14F-4D97-AF65-F5344CB8AC3E}">
        <p14:creationId xmlns:p14="http://schemas.microsoft.com/office/powerpoint/2010/main" val="3345431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30275" y="739775"/>
            <a:ext cx="4937125" cy="37036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55C68C0D-E2B4-4145-8C99-871EFDC747AC}" type="slidenum">
              <a:rPr lang="en-US" smtClean="0"/>
              <a:pPr>
                <a:defRPr/>
              </a:pPr>
              <a:t>2</a:t>
            </a:fld>
            <a:endParaRPr lang="en-US"/>
          </a:p>
        </p:txBody>
      </p:sp>
    </p:spTree>
    <p:extLst>
      <p:ext uri="{BB962C8B-B14F-4D97-AF65-F5344CB8AC3E}">
        <p14:creationId xmlns:p14="http://schemas.microsoft.com/office/powerpoint/2010/main" val="110419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de-DE"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968211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rtl="0"/>
            <a:fld id="{F93199CD-3E1B-4AE6-990F-76F925F5EA9F}" type="slidenum">
              <a:rPr lang="de-DE" noProof="0" smtClean="0"/>
              <a:t>6</a:t>
            </a:fld>
            <a:endParaRPr lang="de-DE" noProof="0" dirty="0"/>
          </a:p>
        </p:txBody>
      </p:sp>
    </p:spTree>
    <p:extLst>
      <p:ext uri="{BB962C8B-B14F-4D97-AF65-F5344CB8AC3E}">
        <p14:creationId xmlns:p14="http://schemas.microsoft.com/office/powerpoint/2010/main" val="2080331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noProof="0" smtClean="0"/>
              <a:t>7</a:t>
            </a:fld>
            <a:endParaRPr lang="de-DE" noProof="0" dirty="0"/>
          </a:p>
        </p:txBody>
      </p:sp>
    </p:spTree>
    <p:extLst>
      <p:ext uri="{BB962C8B-B14F-4D97-AF65-F5344CB8AC3E}">
        <p14:creationId xmlns:p14="http://schemas.microsoft.com/office/powerpoint/2010/main" val="3430661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30275" y="739775"/>
            <a:ext cx="4937125" cy="37036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10</a:t>
            </a:fld>
            <a:endParaRPr lang="de-DE" dirty="0"/>
          </a:p>
        </p:txBody>
      </p:sp>
    </p:spTree>
    <p:extLst>
      <p:ext uri="{BB962C8B-B14F-4D97-AF65-F5344CB8AC3E}">
        <p14:creationId xmlns:p14="http://schemas.microsoft.com/office/powerpoint/2010/main" val="1999098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Bild 8" descr="Große Meereswell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 y="0"/>
            <a:ext cx="3113905" cy="6857942"/>
          </a:xfrm>
          <a:prstGeom prst="rect">
            <a:avLst/>
          </a:prstGeom>
        </p:spPr>
      </p:pic>
      <p:sp>
        <p:nvSpPr>
          <p:cNvPr id="8" name="Rechteck 7"/>
          <p:cNvSpPr/>
          <p:nvPr/>
        </p:nvSpPr>
        <p:spPr>
          <a:xfrm>
            <a:off x="2843808" y="38100"/>
            <a:ext cx="270100"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noProof="0" dirty="0"/>
          </a:p>
        </p:txBody>
      </p:sp>
      <p:sp>
        <p:nvSpPr>
          <p:cNvPr id="2" name="Titel 1"/>
          <p:cNvSpPr>
            <a:spLocks noGrp="1"/>
          </p:cNvSpPr>
          <p:nvPr>
            <p:ph type="ctrTitle"/>
          </p:nvPr>
        </p:nvSpPr>
        <p:spPr>
          <a:xfrm>
            <a:off x="5257979" y="1600200"/>
            <a:ext cx="3429894" cy="3733800"/>
          </a:xfrm>
        </p:spPr>
        <p:txBody>
          <a:bodyPr rtlCol="0" anchor="b">
            <a:normAutofit/>
          </a:bodyPr>
          <a:lstStyle>
            <a:lvl1pPr>
              <a:lnSpc>
                <a:spcPct val="80000"/>
              </a:lnSpc>
              <a:defRPr sz="3001">
                <a:solidFill>
                  <a:schemeClr val="tx1"/>
                </a:solidFill>
              </a:defRPr>
            </a:lvl1pPr>
          </a:lstStyle>
          <a:p>
            <a:pPr rtl="0"/>
            <a:r>
              <a:rPr lang="de-DE" noProof="0"/>
              <a:t>Titelmasterformat durch Klicken bearbeiten</a:t>
            </a:r>
            <a:endParaRPr lang="de-DE" noProof="0" dirty="0"/>
          </a:p>
        </p:txBody>
      </p:sp>
      <p:sp>
        <p:nvSpPr>
          <p:cNvPr id="3" name="Untertitel 2"/>
          <p:cNvSpPr>
            <a:spLocks noGrp="1"/>
          </p:cNvSpPr>
          <p:nvPr>
            <p:ph type="subTitle" idx="1"/>
          </p:nvPr>
        </p:nvSpPr>
        <p:spPr>
          <a:xfrm>
            <a:off x="5257980" y="5562604"/>
            <a:ext cx="3429892" cy="835025"/>
          </a:xfrm>
        </p:spPr>
        <p:txBody>
          <a:bodyPr rtlCol="0">
            <a:normAutofit/>
          </a:bodyPr>
          <a:lstStyle>
            <a:lvl1pPr marL="0" indent="0" algn="l">
              <a:spcBef>
                <a:spcPts val="0"/>
              </a:spcBef>
              <a:buNone/>
              <a:defRPr sz="1500" cap="none" baseline="0">
                <a:solidFill>
                  <a:schemeClr val="tx2"/>
                </a:solidFill>
              </a:defRPr>
            </a:lvl1pPr>
            <a:lvl2pPr marL="343003" indent="0" algn="ctr">
              <a:buNone/>
              <a:defRPr>
                <a:solidFill>
                  <a:schemeClr val="tx1">
                    <a:tint val="75000"/>
                  </a:schemeClr>
                </a:solidFill>
              </a:defRPr>
            </a:lvl2pPr>
            <a:lvl3pPr marL="686005" indent="0" algn="ctr">
              <a:buNone/>
              <a:defRPr>
                <a:solidFill>
                  <a:schemeClr val="tx1">
                    <a:tint val="75000"/>
                  </a:schemeClr>
                </a:solidFill>
              </a:defRPr>
            </a:lvl3pPr>
            <a:lvl4pPr marL="1029008" indent="0" algn="ctr">
              <a:buNone/>
              <a:defRPr>
                <a:solidFill>
                  <a:schemeClr val="tx1">
                    <a:tint val="75000"/>
                  </a:schemeClr>
                </a:solidFill>
              </a:defRPr>
            </a:lvl4pPr>
            <a:lvl5pPr marL="1372012" indent="0" algn="ctr">
              <a:buNone/>
              <a:defRPr>
                <a:solidFill>
                  <a:schemeClr val="tx1">
                    <a:tint val="75000"/>
                  </a:schemeClr>
                </a:solidFill>
              </a:defRPr>
            </a:lvl5pPr>
            <a:lvl6pPr marL="1715014" indent="0" algn="ctr">
              <a:buNone/>
              <a:defRPr>
                <a:solidFill>
                  <a:schemeClr val="tx1">
                    <a:tint val="75000"/>
                  </a:schemeClr>
                </a:solidFill>
              </a:defRPr>
            </a:lvl6pPr>
            <a:lvl7pPr marL="2058017" indent="0" algn="ctr">
              <a:buNone/>
              <a:defRPr>
                <a:solidFill>
                  <a:schemeClr val="tx1">
                    <a:tint val="75000"/>
                  </a:schemeClr>
                </a:solidFill>
              </a:defRPr>
            </a:lvl7pPr>
            <a:lvl8pPr marL="2401020" indent="0" algn="ctr">
              <a:buNone/>
              <a:defRPr>
                <a:solidFill>
                  <a:schemeClr val="tx1">
                    <a:tint val="75000"/>
                  </a:schemeClr>
                </a:solidFill>
              </a:defRPr>
            </a:lvl8pPr>
            <a:lvl9pPr marL="2744022" indent="0" algn="ctr">
              <a:buNone/>
              <a:defRPr>
                <a:solidFill>
                  <a:schemeClr val="tx1">
                    <a:tint val="75000"/>
                  </a:schemeClr>
                </a:solidFill>
              </a:defRPr>
            </a:lvl9pPr>
          </a:lstStyle>
          <a:p>
            <a:pPr rtl="0"/>
            <a:r>
              <a:rPr lang="de-DE" noProof="0"/>
              <a:t>Formatvorlage des Untertitelmasters durch Klicken bearbeiten</a:t>
            </a:r>
            <a:endParaRPr lang="de-DE" noProof="0" dirty="0"/>
          </a:p>
        </p:txBody>
      </p:sp>
      <p:pic>
        <p:nvPicPr>
          <p:cNvPr id="10"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3" name="Inhaltsplatzhalter 2"/>
          <p:cNvSpPr>
            <a:spLocks noGrp="1"/>
          </p:cNvSpPr>
          <p:nvPr>
            <p:ph idx="1"/>
          </p:nvPr>
        </p:nvSpPr>
        <p:spPr/>
        <p:txBody>
          <a:bodyPr rtlCol="0"/>
          <a:lstStyle>
            <a:lvl5pPr>
              <a:defRPr/>
            </a:lvl5pPr>
            <a:lvl6pPr>
              <a:defRPr/>
            </a:lvl6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4"/>
          <p:cNvSpPr>
            <a:spLocks noGrp="1"/>
          </p:cNvSpPr>
          <p:nvPr>
            <p:ph type="ftr" sz="quarter" idx="11"/>
          </p:nvPr>
        </p:nvSpPr>
        <p:spPr>
          <a:xfrm>
            <a:off x="1485096" y="6400800"/>
            <a:ext cx="4467289" cy="276228"/>
          </a:xfrm>
        </p:spPr>
        <p:txBody>
          <a:bodyPr rtlCol="0"/>
          <a:lstStyle/>
          <a:p>
            <a:pPr rtl="0"/>
            <a:r>
              <a:rPr lang="de-DE" noProof="0" dirty="0"/>
              <a:t>Fußzeile hinzufügen</a:t>
            </a:r>
          </a:p>
        </p:txBody>
      </p:sp>
      <p:sp>
        <p:nvSpPr>
          <p:cNvPr id="5" name="Datumsplatzhalter 3"/>
          <p:cNvSpPr>
            <a:spLocks noGrp="1"/>
          </p:cNvSpPr>
          <p:nvPr>
            <p:ph type="dt" sz="half" idx="10"/>
          </p:nvPr>
        </p:nvSpPr>
        <p:spPr>
          <a:xfrm>
            <a:off x="6172618" y="6400800"/>
            <a:ext cx="1161797" cy="276228"/>
          </a:xfrm>
        </p:spPr>
        <p:txBody>
          <a:bodyPr rtlCol="0"/>
          <a:lstStyle/>
          <a:p>
            <a:pPr rtl="0"/>
            <a:fld id="{BC134EC0-8B2B-4691-BFC2-D42D83181017}" type="datetime1">
              <a:rPr lang="de-DE" noProof="0" smtClean="0"/>
              <a:t>07.12.2018</a:t>
            </a:fld>
            <a:endParaRPr lang="de-DE" noProof="0" dirty="0"/>
          </a:p>
        </p:txBody>
      </p:sp>
      <p:sp>
        <p:nvSpPr>
          <p:cNvPr id="6" name="Foliennummernplatzhalter 5"/>
          <p:cNvSpPr>
            <a:spLocks noGrp="1"/>
          </p:cNvSpPr>
          <p:nvPr>
            <p:ph type="sldNum" sz="quarter" idx="12"/>
          </p:nvPr>
        </p:nvSpPr>
        <p:spPr>
          <a:xfrm>
            <a:off x="7544573" y="6400800"/>
            <a:ext cx="800310" cy="276228"/>
          </a:xfrm>
        </p:spPr>
        <p:txBody>
          <a:bodyPr rtlCol="0"/>
          <a:lstStyle/>
          <a:p>
            <a:pPr rtl="0"/>
            <a:fld id="{2A013F82-EE5E-44EE-A61D-E31C6657F26F}" type="slidenum">
              <a:rPr lang="de-DE" noProof="0" smtClean="0"/>
              <a:t>‹#›</a:t>
            </a:fld>
            <a:endParaRPr lang="de-DE" noProof="0" dirty="0"/>
          </a:p>
        </p:txBody>
      </p:sp>
      <p:pic>
        <p:nvPicPr>
          <p:cNvPr id="8"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3" name="Inhaltsplatzhalter 2"/>
          <p:cNvSpPr>
            <a:spLocks noGrp="1"/>
          </p:cNvSpPr>
          <p:nvPr>
            <p:ph idx="1"/>
          </p:nvPr>
        </p:nvSpPr>
        <p:spPr/>
        <p:txBody>
          <a:bodyPr rtlCol="0"/>
          <a:lstStyle>
            <a:lvl5pPr>
              <a:defRPr/>
            </a:lvl5pPr>
            <a:lvl6pPr>
              <a:defRPr/>
            </a:lvl6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4"/>
          <p:cNvSpPr>
            <a:spLocks noGrp="1"/>
          </p:cNvSpPr>
          <p:nvPr>
            <p:ph type="ftr" sz="quarter" idx="11"/>
          </p:nvPr>
        </p:nvSpPr>
        <p:spPr>
          <a:xfrm>
            <a:off x="1485096" y="6400800"/>
            <a:ext cx="4467289" cy="276228"/>
          </a:xfrm>
        </p:spPr>
        <p:txBody>
          <a:bodyPr rtlCol="0"/>
          <a:lstStyle/>
          <a:p>
            <a:pPr rtl="0"/>
            <a:r>
              <a:rPr lang="de-DE" noProof="0" dirty="0"/>
              <a:t>Fußzeile hinzufügen</a:t>
            </a:r>
          </a:p>
        </p:txBody>
      </p:sp>
      <p:sp>
        <p:nvSpPr>
          <p:cNvPr id="5" name="Datumsplatzhalter 3"/>
          <p:cNvSpPr>
            <a:spLocks noGrp="1"/>
          </p:cNvSpPr>
          <p:nvPr>
            <p:ph type="dt" sz="half" idx="10"/>
          </p:nvPr>
        </p:nvSpPr>
        <p:spPr>
          <a:xfrm>
            <a:off x="6172618" y="6400800"/>
            <a:ext cx="1161797" cy="276228"/>
          </a:xfrm>
        </p:spPr>
        <p:txBody>
          <a:bodyPr rtlCol="0"/>
          <a:lstStyle/>
          <a:p>
            <a:pPr rtl="0"/>
            <a:fld id="{BC134EC0-8B2B-4691-BFC2-D42D83181017}" type="datetime1">
              <a:rPr lang="de-DE" noProof="0" smtClean="0"/>
              <a:t>07.12.2018</a:t>
            </a:fld>
            <a:endParaRPr lang="de-DE" noProof="0" dirty="0"/>
          </a:p>
        </p:txBody>
      </p:sp>
      <p:sp>
        <p:nvSpPr>
          <p:cNvPr id="6" name="Foliennummernplatzhalter 5"/>
          <p:cNvSpPr>
            <a:spLocks noGrp="1"/>
          </p:cNvSpPr>
          <p:nvPr>
            <p:ph type="sldNum" sz="quarter" idx="12"/>
          </p:nvPr>
        </p:nvSpPr>
        <p:spPr>
          <a:xfrm>
            <a:off x="7544573" y="6400800"/>
            <a:ext cx="800310" cy="276228"/>
          </a:xfrm>
        </p:spPr>
        <p:txBody>
          <a:bodyPr rtlCol="0"/>
          <a:lstStyle/>
          <a:p>
            <a:pPr rtl="0"/>
            <a:fld id="{2A013F82-EE5E-44EE-A61D-E31C6657F26F}" type="slidenum">
              <a:rPr lang="de-DE" noProof="0" smtClean="0"/>
              <a:t>‹#›</a:t>
            </a:fld>
            <a:endParaRPr lang="de-DE" noProof="0" dirty="0"/>
          </a:p>
        </p:txBody>
      </p:sp>
    </p:spTree>
    <p:extLst>
      <p:ext uri="{BB962C8B-B14F-4D97-AF65-F5344CB8AC3E}">
        <p14:creationId xmlns:p14="http://schemas.microsoft.com/office/powerpoint/2010/main" val="384956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828086" y="1616079"/>
            <a:ext cx="5487828" cy="2727325"/>
          </a:xfrm>
        </p:spPr>
        <p:txBody>
          <a:bodyPr rtlCol="0" anchor="b">
            <a:normAutofit/>
          </a:bodyPr>
          <a:lstStyle>
            <a:lvl1pPr algn="l">
              <a:lnSpc>
                <a:spcPct val="80000"/>
              </a:lnSpc>
              <a:defRPr sz="3601" b="0" cap="none" baseline="0"/>
            </a:lvl1pPr>
          </a:lstStyle>
          <a:p>
            <a:pPr rtl="0"/>
            <a:r>
              <a:rPr lang="de-DE" noProof="0"/>
              <a:t>Titelmasterformat durch Klicken bearbeiten</a:t>
            </a:r>
            <a:endParaRPr lang="de-DE" noProof="0" dirty="0"/>
          </a:p>
        </p:txBody>
      </p:sp>
      <p:sp>
        <p:nvSpPr>
          <p:cNvPr id="3" name="Textplatzhalter 2"/>
          <p:cNvSpPr>
            <a:spLocks noGrp="1"/>
          </p:cNvSpPr>
          <p:nvPr>
            <p:ph type="body" idx="1"/>
          </p:nvPr>
        </p:nvSpPr>
        <p:spPr>
          <a:xfrm>
            <a:off x="1828086" y="4495805"/>
            <a:ext cx="5487828" cy="1673225"/>
          </a:xfrm>
        </p:spPr>
        <p:txBody>
          <a:bodyPr rtlCol="0" anchor="t">
            <a:normAutofit/>
          </a:bodyPr>
          <a:lstStyle>
            <a:lvl1pPr marL="0" indent="0">
              <a:spcBef>
                <a:spcPts val="0"/>
              </a:spcBef>
              <a:buNone/>
              <a:defRPr sz="1800" cap="none" baseline="0">
                <a:solidFill>
                  <a:schemeClr val="tx2"/>
                </a:solidFill>
              </a:defRPr>
            </a:lvl1pPr>
            <a:lvl2pPr marL="343003" indent="0">
              <a:buNone/>
              <a:defRPr sz="1350">
                <a:solidFill>
                  <a:schemeClr val="tx1">
                    <a:tint val="75000"/>
                  </a:schemeClr>
                </a:solidFill>
              </a:defRPr>
            </a:lvl2pPr>
            <a:lvl3pPr marL="686005" indent="0">
              <a:buNone/>
              <a:defRPr sz="1200">
                <a:solidFill>
                  <a:schemeClr val="tx1">
                    <a:tint val="75000"/>
                  </a:schemeClr>
                </a:solidFill>
              </a:defRPr>
            </a:lvl3pPr>
            <a:lvl4pPr marL="1029008" indent="0">
              <a:buNone/>
              <a:defRPr sz="1050">
                <a:solidFill>
                  <a:schemeClr val="tx1">
                    <a:tint val="75000"/>
                  </a:schemeClr>
                </a:solidFill>
              </a:defRPr>
            </a:lvl4pPr>
            <a:lvl5pPr marL="1372012" indent="0">
              <a:buNone/>
              <a:defRPr sz="1050">
                <a:solidFill>
                  <a:schemeClr val="tx1">
                    <a:tint val="75000"/>
                  </a:schemeClr>
                </a:solidFill>
              </a:defRPr>
            </a:lvl5pPr>
            <a:lvl6pPr marL="1715014" indent="0">
              <a:buNone/>
              <a:defRPr sz="1050">
                <a:solidFill>
                  <a:schemeClr val="tx1">
                    <a:tint val="75000"/>
                  </a:schemeClr>
                </a:solidFill>
              </a:defRPr>
            </a:lvl6pPr>
            <a:lvl7pPr marL="2058017" indent="0">
              <a:buNone/>
              <a:defRPr sz="1050">
                <a:solidFill>
                  <a:schemeClr val="tx1">
                    <a:tint val="75000"/>
                  </a:schemeClr>
                </a:solidFill>
              </a:defRPr>
            </a:lvl7pPr>
            <a:lvl8pPr marL="2401020" indent="0">
              <a:buNone/>
              <a:defRPr sz="1050">
                <a:solidFill>
                  <a:schemeClr val="tx1">
                    <a:tint val="75000"/>
                  </a:schemeClr>
                </a:solidFill>
              </a:defRPr>
            </a:lvl8pPr>
            <a:lvl9pPr marL="2744022" indent="0">
              <a:buNone/>
              <a:defRPr sz="1050">
                <a:solidFill>
                  <a:schemeClr val="tx1">
                    <a:tint val="75000"/>
                  </a:schemeClr>
                </a:solidFill>
              </a:defRPr>
            </a:lvl9pPr>
          </a:lstStyle>
          <a:p>
            <a:pPr lvl="0" rtl="0"/>
            <a:r>
              <a:rPr lang="de-DE" noProof="0"/>
              <a:t>Formatvorlagen des Textmasters bearbeiten</a:t>
            </a:r>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826CDE09-AFBB-4C91-ADE9-9F326F80EDED}" type="datetime1">
              <a:rPr lang="de-DE" noProof="0" smtClean="0"/>
              <a:t>07.12.2018</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8"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3" name="Inhaltsplatzhalter 2"/>
          <p:cNvSpPr>
            <a:spLocks noGrp="1"/>
          </p:cNvSpPr>
          <p:nvPr>
            <p:ph sz="half" idx="1"/>
          </p:nvPr>
        </p:nvSpPr>
        <p:spPr>
          <a:xfrm>
            <a:off x="1485099" y="1828800"/>
            <a:ext cx="3315563" cy="4419600"/>
          </a:xfrm>
        </p:spPr>
        <p:txBody>
          <a:bodyPr rtlCol="0">
            <a:normAutofit/>
          </a:bodyPr>
          <a:lstStyle>
            <a:lvl1pPr>
              <a:defRPr sz="1800"/>
            </a:lvl1pPr>
            <a:lvl2pPr>
              <a:defRPr sz="1500"/>
            </a:lvl2pPr>
            <a:lvl3pPr>
              <a:defRPr sz="1350"/>
            </a:lvl3pPr>
            <a:lvl4pPr>
              <a:defRPr sz="1200"/>
            </a:lvl4pPr>
            <a:lvl5pPr>
              <a:defRPr sz="1200"/>
            </a:lvl5pPr>
            <a:lvl6pPr marL="1543512">
              <a:defRPr sz="1200"/>
            </a:lvl6pPr>
            <a:lvl7pPr marL="1543512">
              <a:defRPr sz="1200"/>
            </a:lvl7pPr>
            <a:lvl8pPr marL="1543512">
              <a:defRPr sz="1200"/>
            </a:lvl8pPr>
            <a:lvl9pPr marL="1543512">
              <a:defRPr sz="120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5029323" y="1828800"/>
            <a:ext cx="3315563" cy="4419600"/>
          </a:xfrm>
        </p:spPr>
        <p:txBody>
          <a:bodyPr rtlCol="0">
            <a:normAutofit/>
          </a:bodyPr>
          <a:lstStyle>
            <a:lvl1pPr>
              <a:defRPr sz="1800"/>
            </a:lvl1pPr>
            <a:lvl2pPr>
              <a:defRPr sz="1500"/>
            </a:lvl2pPr>
            <a:lvl3pPr>
              <a:defRPr sz="1350"/>
            </a:lvl3pPr>
            <a:lvl4pPr>
              <a:defRPr sz="1200"/>
            </a:lvl4pPr>
            <a:lvl5pPr>
              <a:defRPr sz="1200"/>
            </a:lvl5pPr>
            <a:lvl6pPr marL="1543512">
              <a:defRPr sz="1200"/>
            </a:lvl6pPr>
            <a:lvl7pPr marL="1543512">
              <a:defRPr sz="1200"/>
            </a:lvl7pPr>
            <a:lvl8pPr marL="1543512">
              <a:defRPr sz="1200"/>
            </a:lvl8pPr>
            <a:lvl9pPr marL="1543512">
              <a:defRPr sz="120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9B83DF4E-601C-4639-BFED-DB401260A100}" type="datetime1">
              <a:rPr lang="de-DE" noProof="0" smtClean="0"/>
              <a:t>07.12.2018</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lvl1pPr>
          </a:lstStyle>
          <a:p>
            <a:pPr rtl="0"/>
            <a:r>
              <a:rPr lang="de-DE" noProof="0"/>
              <a:t>Titelmasterformat durch Klicken bearbeiten</a:t>
            </a:r>
            <a:endParaRPr lang="de-DE" noProof="0" dirty="0"/>
          </a:p>
        </p:txBody>
      </p:sp>
      <p:sp>
        <p:nvSpPr>
          <p:cNvPr id="3" name="Textplatzhalter 2"/>
          <p:cNvSpPr>
            <a:spLocks noGrp="1"/>
          </p:cNvSpPr>
          <p:nvPr>
            <p:ph type="body" idx="1"/>
          </p:nvPr>
        </p:nvSpPr>
        <p:spPr>
          <a:xfrm>
            <a:off x="1483904" y="1828800"/>
            <a:ext cx="3313277" cy="838200"/>
          </a:xfrm>
        </p:spPr>
        <p:txBody>
          <a:bodyPr rtlCol="0" anchor="ctr">
            <a:noAutofit/>
          </a:bodyPr>
          <a:lstStyle>
            <a:lvl1pPr marL="0" indent="0">
              <a:spcBef>
                <a:spcPts val="0"/>
              </a:spcBef>
              <a:buNone/>
              <a:defRPr sz="1800" b="0" cap="none" baseline="0">
                <a:solidFill>
                  <a:schemeClr val="tx2"/>
                </a:solidFill>
              </a:defRPr>
            </a:lvl1pPr>
            <a:lvl2pPr marL="343003" indent="0">
              <a:buNone/>
              <a:defRPr sz="1500" b="1"/>
            </a:lvl2pPr>
            <a:lvl3pPr marL="686005" indent="0">
              <a:buNone/>
              <a:defRPr sz="1350" b="1"/>
            </a:lvl3pPr>
            <a:lvl4pPr marL="1029008" indent="0">
              <a:buNone/>
              <a:defRPr sz="1200" b="1"/>
            </a:lvl4pPr>
            <a:lvl5pPr marL="1372012" indent="0">
              <a:buNone/>
              <a:defRPr sz="1200" b="1"/>
            </a:lvl5pPr>
            <a:lvl6pPr marL="1715014" indent="0">
              <a:buNone/>
              <a:defRPr sz="1200" b="1"/>
            </a:lvl6pPr>
            <a:lvl7pPr marL="2058017" indent="0">
              <a:buNone/>
              <a:defRPr sz="1200" b="1"/>
            </a:lvl7pPr>
            <a:lvl8pPr marL="2401020" indent="0">
              <a:buNone/>
              <a:defRPr sz="1200" b="1"/>
            </a:lvl8pPr>
            <a:lvl9pPr marL="2744022" indent="0">
              <a:buNone/>
              <a:defRPr sz="1200" b="1"/>
            </a:lvl9pPr>
          </a:lstStyle>
          <a:p>
            <a:pPr lvl="0" rtl="0"/>
            <a:r>
              <a:rPr lang="de-DE" noProof="0"/>
              <a:t>Formatvorlagen des Textmasters bearbeiten</a:t>
            </a:r>
          </a:p>
        </p:txBody>
      </p:sp>
      <p:sp>
        <p:nvSpPr>
          <p:cNvPr id="4" name="Inhaltsplatzhalter 3"/>
          <p:cNvSpPr>
            <a:spLocks noGrp="1"/>
          </p:cNvSpPr>
          <p:nvPr>
            <p:ph sz="half" idx="2"/>
          </p:nvPr>
        </p:nvSpPr>
        <p:spPr>
          <a:xfrm>
            <a:off x="1483904" y="2743200"/>
            <a:ext cx="3313277" cy="3505200"/>
          </a:xfrm>
        </p:spPr>
        <p:txBody>
          <a:bodyPr rtlCol="0">
            <a:normAutofit/>
          </a:bodyPr>
          <a:lstStyle>
            <a:lvl1pPr>
              <a:defRPr sz="1500"/>
            </a:lvl1pPr>
            <a:lvl2pPr>
              <a:defRPr sz="1350"/>
            </a:lvl2pPr>
            <a:lvl3pPr>
              <a:defRPr sz="1200"/>
            </a:lvl3pPr>
            <a:lvl4pPr>
              <a:defRPr sz="1050"/>
            </a:lvl4pPr>
            <a:lvl5pPr marL="1543512">
              <a:defRPr sz="1050"/>
            </a:lvl5pPr>
            <a:lvl6pPr marL="1543512">
              <a:defRPr sz="1050"/>
            </a:lvl6pPr>
            <a:lvl7pPr marL="1543512">
              <a:defRPr sz="1050"/>
            </a:lvl7pPr>
            <a:lvl8pPr marL="1543512">
              <a:defRPr sz="1050"/>
            </a:lvl8pPr>
            <a:lvl9pPr marL="1543512">
              <a:defRPr sz="105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5030415" y="1828800"/>
            <a:ext cx="3313277" cy="838200"/>
          </a:xfrm>
        </p:spPr>
        <p:txBody>
          <a:bodyPr rtlCol="0" anchor="ctr">
            <a:noAutofit/>
          </a:bodyPr>
          <a:lstStyle>
            <a:lvl1pPr marL="0" indent="0">
              <a:spcBef>
                <a:spcPts val="0"/>
              </a:spcBef>
              <a:buNone/>
              <a:defRPr sz="1800" b="0" cap="none" baseline="0">
                <a:solidFill>
                  <a:schemeClr val="tx2"/>
                </a:solidFill>
              </a:defRPr>
            </a:lvl1pPr>
            <a:lvl2pPr marL="343003" indent="0">
              <a:buNone/>
              <a:defRPr sz="1500" b="1"/>
            </a:lvl2pPr>
            <a:lvl3pPr marL="686005" indent="0">
              <a:buNone/>
              <a:defRPr sz="1350" b="1"/>
            </a:lvl3pPr>
            <a:lvl4pPr marL="1029008" indent="0">
              <a:buNone/>
              <a:defRPr sz="1200" b="1"/>
            </a:lvl4pPr>
            <a:lvl5pPr marL="1372012" indent="0">
              <a:buNone/>
              <a:defRPr sz="1200" b="1"/>
            </a:lvl5pPr>
            <a:lvl6pPr marL="1715014" indent="0">
              <a:buNone/>
              <a:defRPr sz="1200" b="1"/>
            </a:lvl6pPr>
            <a:lvl7pPr marL="2058017" indent="0">
              <a:buNone/>
              <a:defRPr sz="1200" b="1"/>
            </a:lvl7pPr>
            <a:lvl8pPr marL="2401020" indent="0">
              <a:buNone/>
              <a:defRPr sz="1200" b="1"/>
            </a:lvl8pPr>
            <a:lvl9pPr marL="2744022" indent="0">
              <a:buNone/>
              <a:defRPr sz="1200" b="1"/>
            </a:lvl9pPr>
          </a:lstStyle>
          <a:p>
            <a:pPr lvl="0" rtl="0"/>
            <a:r>
              <a:rPr lang="de-DE" noProof="0"/>
              <a:t>Formatvorlagen des Textmasters bearbeiten</a:t>
            </a:r>
          </a:p>
        </p:txBody>
      </p:sp>
      <p:sp>
        <p:nvSpPr>
          <p:cNvPr id="6" name="Inhaltsplatzhalter 5"/>
          <p:cNvSpPr>
            <a:spLocks noGrp="1"/>
          </p:cNvSpPr>
          <p:nvPr>
            <p:ph sz="quarter" idx="4"/>
          </p:nvPr>
        </p:nvSpPr>
        <p:spPr>
          <a:xfrm>
            <a:off x="5030415" y="2743200"/>
            <a:ext cx="3313277" cy="3505200"/>
          </a:xfrm>
        </p:spPr>
        <p:txBody>
          <a:bodyPr rtlCol="0">
            <a:normAutofit/>
          </a:bodyPr>
          <a:lstStyle>
            <a:lvl1pPr>
              <a:defRPr sz="1500"/>
            </a:lvl1pPr>
            <a:lvl2pPr>
              <a:defRPr sz="1350"/>
            </a:lvl2pPr>
            <a:lvl3pPr>
              <a:defRPr sz="1200"/>
            </a:lvl3pPr>
            <a:lvl4pPr>
              <a:defRPr sz="1050"/>
            </a:lvl4pPr>
            <a:lvl5pPr marL="1543512">
              <a:defRPr sz="1050"/>
            </a:lvl5pPr>
            <a:lvl6pPr marL="1543512">
              <a:defRPr sz="1050"/>
            </a:lvl6pPr>
            <a:lvl7pPr marL="1543512">
              <a:defRPr sz="1050"/>
            </a:lvl7pPr>
            <a:lvl8pPr marL="1543512">
              <a:defRPr sz="1050"/>
            </a:lvl8pPr>
            <a:lvl9pPr marL="1543512">
              <a:defRPr sz="105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8" name="Fußzeilenplatzhalter 7"/>
          <p:cNvSpPr>
            <a:spLocks noGrp="1"/>
          </p:cNvSpPr>
          <p:nvPr>
            <p:ph type="ftr" sz="quarter" idx="11"/>
          </p:nvPr>
        </p:nvSpPr>
        <p:spPr/>
        <p:txBody>
          <a:bodyPr rtlCol="0"/>
          <a:lstStyle/>
          <a:p>
            <a:pPr rtl="0"/>
            <a:r>
              <a:rPr lang="de-DE" noProof="0" dirty="0"/>
              <a:t>Fußzeile hinzufügen</a:t>
            </a:r>
          </a:p>
        </p:txBody>
      </p:sp>
      <p:sp>
        <p:nvSpPr>
          <p:cNvPr id="7" name="Datumsplatzhalter 6"/>
          <p:cNvSpPr>
            <a:spLocks noGrp="1"/>
          </p:cNvSpPr>
          <p:nvPr>
            <p:ph type="dt" sz="half" idx="10"/>
          </p:nvPr>
        </p:nvSpPr>
        <p:spPr/>
        <p:txBody>
          <a:bodyPr rtlCol="0"/>
          <a:lstStyle/>
          <a:p>
            <a:pPr rtl="0"/>
            <a:fld id="{CDDD76F1-E7C0-43A3-8CA6-4EF058E005F6}" type="datetime1">
              <a:rPr lang="de-DE" noProof="0" smtClean="0"/>
              <a:t>07.12.2018</a:t>
            </a:fld>
            <a:endParaRPr lang="de-DE" noProof="0" dirty="0"/>
          </a:p>
        </p:txBody>
      </p:sp>
      <p:sp>
        <p:nvSpPr>
          <p:cNvPr id="9" name="Foliennummernplatzhalter 8"/>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11"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4" name="Fußzeilenplatzhalter 3"/>
          <p:cNvSpPr>
            <a:spLocks noGrp="1"/>
          </p:cNvSpPr>
          <p:nvPr>
            <p:ph type="ftr" sz="quarter" idx="11"/>
          </p:nvPr>
        </p:nvSpPr>
        <p:spPr/>
        <p:txBody>
          <a:bodyPr rtlCol="0"/>
          <a:lstStyle/>
          <a:p>
            <a:pPr rtl="0"/>
            <a:r>
              <a:rPr lang="de-DE" noProof="0" dirty="0"/>
              <a:t>Fußzeile hinzufügen</a:t>
            </a:r>
          </a:p>
        </p:txBody>
      </p:sp>
      <p:sp>
        <p:nvSpPr>
          <p:cNvPr id="3" name="Datumsplatzhalter 2"/>
          <p:cNvSpPr>
            <a:spLocks noGrp="1"/>
          </p:cNvSpPr>
          <p:nvPr>
            <p:ph type="dt" sz="half" idx="10"/>
          </p:nvPr>
        </p:nvSpPr>
        <p:spPr/>
        <p:txBody>
          <a:bodyPr rtlCol="0"/>
          <a:lstStyle/>
          <a:p>
            <a:pPr rtl="0"/>
            <a:fld id="{6866AA11-7827-4F3F-A229-0549A54A5B34}" type="datetime1">
              <a:rPr lang="de-DE" noProof="0" smtClean="0"/>
              <a:t>07.12.2018</a:t>
            </a:fld>
            <a:endParaRPr lang="de-DE" noProof="0" dirty="0"/>
          </a:p>
        </p:txBody>
      </p:sp>
      <p:sp>
        <p:nvSpPr>
          <p:cNvPr id="5" name="Foliennummernplatzhalter 4"/>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7"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6" name="Bild 5" descr="Große Meereswelle (halbtransparent)" title="Meereswell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0"/>
            <a:ext cx="9143999" cy="6857887"/>
          </a:xfrm>
          <a:prstGeom prst="rect">
            <a:avLst/>
          </a:prstGeom>
        </p:spPr>
      </p:pic>
      <p:sp>
        <p:nvSpPr>
          <p:cNvPr id="3" name="Fußzeilenplatzhalter 2"/>
          <p:cNvSpPr>
            <a:spLocks noGrp="1"/>
          </p:cNvSpPr>
          <p:nvPr>
            <p:ph type="ftr" sz="quarter" idx="11"/>
          </p:nvPr>
        </p:nvSpPr>
        <p:spPr/>
        <p:txBody>
          <a:bodyPr rtlCol="0"/>
          <a:lstStyle/>
          <a:p>
            <a:pPr rtl="0"/>
            <a:r>
              <a:rPr lang="de-DE" noProof="0" dirty="0"/>
              <a:t>Fußzeile hinzufügen</a:t>
            </a:r>
          </a:p>
        </p:txBody>
      </p:sp>
      <p:sp>
        <p:nvSpPr>
          <p:cNvPr id="2" name="Datumsplatzhalter 1"/>
          <p:cNvSpPr>
            <a:spLocks noGrp="1"/>
          </p:cNvSpPr>
          <p:nvPr>
            <p:ph type="dt" sz="half" idx="10"/>
          </p:nvPr>
        </p:nvSpPr>
        <p:spPr/>
        <p:txBody>
          <a:bodyPr rtlCol="0"/>
          <a:lstStyle/>
          <a:p>
            <a:pPr rtl="0"/>
            <a:fld id="{31709866-4D5B-4251-AFBC-3925EAAF01D9}" type="datetime1">
              <a:rPr lang="de-DE" noProof="0" smtClean="0"/>
              <a:t>07.12.2018</a:t>
            </a:fld>
            <a:endParaRPr lang="de-DE" noProof="0" dirty="0"/>
          </a:p>
        </p:txBody>
      </p:sp>
      <p:sp>
        <p:nvSpPr>
          <p:cNvPr id="4" name="Foliennummernplatzhalter 3"/>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485098" y="588967"/>
            <a:ext cx="2743915" cy="2840037"/>
          </a:xfrm>
        </p:spPr>
        <p:txBody>
          <a:bodyPr rtlCol="0" anchor="b">
            <a:noAutofit/>
          </a:bodyPr>
          <a:lstStyle>
            <a:lvl1pPr algn="l">
              <a:lnSpc>
                <a:spcPct val="80000"/>
              </a:lnSpc>
              <a:defRPr sz="2401" b="0">
                <a:solidFill>
                  <a:schemeClr val="tx1"/>
                </a:solidFill>
              </a:defRPr>
            </a:lvl1pPr>
          </a:lstStyle>
          <a:p>
            <a:pPr rtl="0"/>
            <a:r>
              <a:rPr lang="de-DE" noProof="0"/>
              <a:t>Titelmasterformat durch Klicken bearbeiten</a:t>
            </a:r>
            <a:endParaRPr lang="de-DE" noProof="0" dirty="0"/>
          </a:p>
        </p:txBody>
      </p:sp>
      <p:sp>
        <p:nvSpPr>
          <p:cNvPr id="3" name="Inhaltsplatzhalter 2"/>
          <p:cNvSpPr>
            <a:spLocks noGrp="1"/>
          </p:cNvSpPr>
          <p:nvPr>
            <p:ph idx="1"/>
          </p:nvPr>
        </p:nvSpPr>
        <p:spPr>
          <a:xfrm>
            <a:off x="4572001" y="588968"/>
            <a:ext cx="4115872" cy="5580061"/>
          </a:xfrm>
        </p:spPr>
        <p:txBody>
          <a:bodyPr rtlCol="0">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Textplatzhalter 3"/>
          <p:cNvSpPr>
            <a:spLocks noGrp="1"/>
          </p:cNvSpPr>
          <p:nvPr>
            <p:ph type="body" sz="half" idx="2"/>
          </p:nvPr>
        </p:nvSpPr>
        <p:spPr>
          <a:xfrm>
            <a:off x="1485098" y="3581404"/>
            <a:ext cx="2743915" cy="2587625"/>
          </a:xfrm>
        </p:spPr>
        <p:txBody>
          <a:bodyPr rtlCol="0">
            <a:normAutofit/>
          </a:bodyPr>
          <a:lstStyle>
            <a:lvl1pPr marL="0" indent="0">
              <a:lnSpc>
                <a:spcPct val="110000"/>
              </a:lnSpc>
              <a:spcBef>
                <a:spcPts val="900"/>
              </a:spcBef>
              <a:buNone/>
              <a:defRPr sz="1350"/>
            </a:lvl1pPr>
            <a:lvl2pPr marL="343003" indent="0">
              <a:buNone/>
              <a:defRPr sz="900"/>
            </a:lvl2pPr>
            <a:lvl3pPr marL="686005" indent="0">
              <a:buNone/>
              <a:defRPr sz="750"/>
            </a:lvl3pPr>
            <a:lvl4pPr marL="1029008" indent="0">
              <a:buNone/>
              <a:defRPr sz="675"/>
            </a:lvl4pPr>
            <a:lvl5pPr marL="1372012" indent="0">
              <a:buNone/>
              <a:defRPr sz="675"/>
            </a:lvl5pPr>
            <a:lvl6pPr marL="1715014" indent="0">
              <a:buNone/>
              <a:defRPr sz="675"/>
            </a:lvl6pPr>
            <a:lvl7pPr marL="2058017" indent="0">
              <a:buNone/>
              <a:defRPr sz="675"/>
            </a:lvl7pPr>
            <a:lvl8pPr marL="2401020" indent="0">
              <a:buNone/>
              <a:defRPr sz="675"/>
            </a:lvl8pPr>
            <a:lvl9pPr marL="2744022" indent="0">
              <a:buNone/>
              <a:defRPr sz="675"/>
            </a:lvl9pPr>
          </a:lstStyle>
          <a:p>
            <a:pPr lvl="0" rtl="0"/>
            <a:r>
              <a:rPr lang="de-DE" noProof="0"/>
              <a:t>Formatvorlagen des Textmasters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8B838D8E-E36C-40A5-8078-6501604B2D6E}" type="datetime1">
              <a:rPr lang="de-DE" noProof="0" smtClean="0"/>
              <a:t>07.12.2018</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662" y="6257836"/>
            <a:ext cx="2715332" cy="555540"/>
          </a:xfrm>
          <a:prstGeom prst="rect">
            <a:avLst/>
          </a:prstGeom>
        </p:spPr>
      </p:pic>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485098" y="588963"/>
            <a:ext cx="2743915" cy="2840038"/>
          </a:xfrm>
        </p:spPr>
        <p:txBody>
          <a:bodyPr rtlCol="0" anchor="b">
            <a:normAutofit/>
          </a:bodyPr>
          <a:lstStyle>
            <a:lvl1pPr algn="l">
              <a:lnSpc>
                <a:spcPct val="80000"/>
              </a:lnSpc>
              <a:defRPr sz="2401" b="0" i="0" baseline="0">
                <a:solidFill>
                  <a:schemeClr val="tx1"/>
                </a:solidFill>
              </a:defRPr>
            </a:lvl1pPr>
          </a:lstStyle>
          <a:p>
            <a:pPr rtl="0"/>
            <a:r>
              <a:rPr lang="de-DE" noProof="0"/>
              <a:t>Titelmasterformat durch Klicken bearbeiten</a:t>
            </a:r>
            <a:endParaRPr lang="de-DE" noProof="0" dirty="0"/>
          </a:p>
        </p:txBody>
      </p:sp>
      <p:sp>
        <p:nvSpPr>
          <p:cNvPr id="8" name="Rechteck 7"/>
          <p:cNvSpPr/>
          <p:nvPr/>
        </p:nvSpPr>
        <p:spPr>
          <a:xfrm>
            <a:off x="4572036" y="588963"/>
            <a:ext cx="4115836"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noProof="0" dirty="0"/>
          </a:p>
        </p:txBody>
      </p:sp>
      <p:sp>
        <p:nvSpPr>
          <p:cNvPr id="3" name="Bildplatzhalter 2" descr="Leerer Platzhalter zum Hinzufügen eines Bilds. Klicken Sie auf den Platzhalter, und wählen Sie das hinzuzufügende Bild aus."/>
          <p:cNvSpPr>
            <a:spLocks noGrp="1"/>
          </p:cNvSpPr>
          <p:nvPr>
            <p:ph type="pic" idx="1"/>
          </p:nvPr>
        </p:nvSpPr>
        <p:spPr>
          <a:xfrm>
            <a:off x="4731854" y="805658"/>
            <a:ext cx="3796203" cy="5146672"/>
          </a:xfrm>
          <a:solidFill>
            <a:schemeClr val="bg2"/>
          </a:solidFill>
        </p:spPr>
        <p:txBody>
          <a:bodyPr rtlCol="0">
            <a:normAutofit/>
          </a:bodyPr>
          <a:lstStyle>
            <a:lvl1pPr marL="0" indent="0" algn="ctr">
              <a:buNone/>
              <a:defRPr sz="1800"/>
            </a:lvl1pPr>
            <a:lvl2pPr marL="343003" indent="0">
              <a:buNone/>
              <a:defRPr sz="2101"/>
            </a:lvl2pPr>
            <a:lvl3pPr marL="686005" indent="0">
              <a:buNone/>
              <a:defRPr sz="1800"/>
            </a:lvl3pPr>
            <a:lvl4pPr marL="1029008" indent="0">
              <a:buNone/>
              <a:defRPr sz="1500"/>
            </a:lvl4pPr>
            <a:lvl5pPr marL="1372012" indent="0">
              <a:buNone/>
              <a:defRPr sz="1500"/>
            </a:lvl5pPr>
            <a:lvl6pPr marL="1715014" indent="0">
              <a:buNone/>
              <a:defRPr sz="1500"/>
            </a:lvl6pPr>
            <a:lvl7pPr marL="2058017" indent="0">
              <a:buNone/>
              <a:defRPr sz="1500"/>
            </a:lvl7pPr>
            <a:lvl8pPr marL="2401020" indent="0">
              <a:buNone/>
              <a:defRPr sz="1500"/>
            </a:lvl8pPr>
            <a:lvl9pPr marL="2744022" indent="0">
              <a:buNone/>
              <a:defRPr sz="15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1485098" y="3581404"/>
            <a:ext cx="2743915" cy="2587625"/>
          </a:xfrm>
        </p:spPr>
        <p:txBody>
          <a:bodyPr rtlCol="0">
            <a:normAutofit/>
          </a:bodyPr>
          <a:lstStyle>
            <a:lvl1pPr marL="0" indent="0">
              <a:lnSpc>
                <a:spcPct val="110000"/>
              </a:lnSpc>
              <a:spcBef>
                <a:spcPts val="900"/>
              </a:spcBef>
              <a:buNone/>
              <a:defRPr sz="1350"/>
            </a:lvl1pPr>
            <a:lvl2pPr marL="343003" indent="0">
              <a:buNone/>
              <a:defRPr sz="900"/>
            </a:lvl2pPr>
            <a:lvl3pPr marL="686005" indent="0">
              <a:buNone/>
              <a:defRPr sz="750"/>
            </a:lvl3pPr>
            <a:lvl4pPr marL="1029008" indent="0">
              <a:buNone/>
              <a:defRPr sz="675"/>
            </a:lvl4pPr>
            <a:lvl5pPr marL="1372012" indent="0">
              <a:buNone/>
              <a:defRPr sz="675"/>
            </a:lvl5pPr>
            <a:lvl6pPr marL="1715014" indent="0">
              <a:buNone/>
              <a:defRPr sz="675"/>
            </a:lvl6pPr>
            <a:lvl7pPr marL="2058017" indent="0">
              <a:buNone/>
              <a:defRPr sz="675"/>
            </a:lvl7pPr>
            <a:lvl8pPr marL="2401020" indent="0">
              <a:buNone/>
              <a:defRPr sz="675"/>
            </a:lvl8pPr>
            <a:lvl9pPr marL="2744022" indent="0">
              <a:buNone/>
              <a:defRPr sz="675"/>
            </a:lvl9pPr>
          </a:lstStyle>
          <a:p>
            <a:pPr lvl="0" rtl="0"/>
            <a:r>
              <a:rPr lang="de-DE" noProof="0"/>
              <a:t>Formatvorlagen des Textmasters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7769185B-17AA-4D9A-8865-0FED904B01E8}" type="datetime1">
              <a:rPr lang="de-DE" noProof="0" smtClean="0"/>
              <a:t>07.12.2018</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pPr rtl="0"/>
              <a:t>‹#›</a:t>
            </a:fld>
            <a:endParaRPr lang="de-DE" noProof="0" dirty="0"/>
          </a:p>
        </p:txBody>
      </p:sp>
      <p:pic>
        <p:nvPicPr>
          <p:cNvPr id="10"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3" name="Vertikaler Textplatzhalter 2"/>
          <p:cNvSpPr>
            <a:spLocks noGrp="1"/>
          </p:cNvSpPr>
          <p:nvPr>
            <p:ph type="body" orient="vert" idx="1"/>
          </p:nvPr>
        </p:nvSpPr>
        <p:spPr/>
        <p:txBody>
          <a:bodyPr vert="eaVert" rtlCol="0"/>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139F37AB-4C71-4A93-9BB2-C9C7D74E7CDA}" type="datetime1">
              <a:rPr lang="de-DE" noProof="0" smtClean="0"/>
              <a:t>07.12.2018</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7"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662" y="6257836"/>
            <a:ext cx="2715332" cy="555540"/>
          </a:xfrm>
          <a:prstGeom prst="rect">
            <a:avLst/>
          </a:prstGeom>
        </p:spPr>
      </p:pic>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595" y="609600"/>
            <a:ext cx="1486288" cy="5638800"/>
          </a:xfrm>
        </p:spPr>
        <p:txBody>
          <a:bodyPr vert="eaVert" rtlCol="0"/>
          <a:lstStyle/>
          <a:p>
            <a:pPr rtl="0"/>
            <a:r>
              <a:rPr lang="de-DE" noProof="0"/>
              <a:t>Titelmasterformat durch Klicken bearbeiten</a:t>
            </a:r>
            <a:endParaRPr lang="de-DE" noProof="0" dirty="0"/>
          </a:p>
        </p:txBody>
      </p:sp>
      <p:sp>
        <p:nvSpPr>
          <p:cNvPr id="3" name="Vertikaler Textplatzhalter 2"/>
          <p:cNvSpPr>
            <a:spLocks noGrp="1"/>
          </p:cNvSpPr>
          <p:nvPr>
            <p:ph type="body" orient="vert" idx="1"/>
          </p:nvPr>
        </p:nvSpPr>
        <p:spPr>
          <a:xfrm>
            <a:off x="1142109" y="609600"/>
            <a:ext cx="5544993" cy="5638800"/>
          </a:xfrm>
        </p:spPr>
        <p:txBody>
          <a:bodyPr vert="eaVert" rtlCol="0"/>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769B7DCF-B42A-4782-A511-DD957F4217A0}" type="datetime1">
              <a:rPr lang="de-DE" noProof="0" smtClean="0"/>
              <a:t>07.12.2018</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7"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662" y="6257836"/>
            <a:ext cx="2715332" cy="555540"/>
          </a:xfrm>
          <a:prstGeom prst="rect">
            <a:avLst/>
          </a:prstGeom>
        </p:spPr>
      </p:pic>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1_IPCC - Title and Content (AR5 WGII)">
    <p:spTree>
      <p:nvGrpSpPr>
        <p:cNvPr id="1" name=""/>
        <p:cNvGrpSpPr/>
        <p:nvPr/>
      </p:nvGrpSpPr>
      <p:grpSpPr>
        <a:xfrm>
          <a:off x="0" y="0"/>
          <a:ext cx="0" cy="0"/>
          <a:chOff x="0" y="0"/>
          <a:chExt cx="0" cy="0"/>
        </a:xfrm>
      </p:grpSpPr>
      <p:sp>
        <p:nvSpPr>
          <p:cNvPr id="64" name="Shape 64"/>
          <p:cNvSpPr/>
          <p:nvPr/>
        </p:nvSpPr>
        <p:spPr>
          <a:xfrm>
            <a:off x="0" y="1"/>
            <a:ext cx="9152930" cy="92869"/>
          </a:xfrm>
          <a:prstGeom prst="rect">
            <a:avLst/>
          </a:prstGeom>
          <a:solidFill>
            <a:srgbClr val="65A4D7"/>
          </a:solidFill>
          <a:ln>
            <a:round/>
          </a:ln>
        </p:spPr>
        <p:txBody>
          <a:bodyPr lIns="26788" tIns="26788" rIns="26788" bIns="26788"/>
          <a:lstStyle/>
          <a:p>
            <a:pPr defTabSz="910796">
              <a:buClr>
                <a:srgbClr val="000000"/>
              </a:buClr>
              <a:defRPr sz="2400">
                <a:uFill>
                  <a:solidFill/>
                </a:uFill>
                <a:latin typeface="Calibri"/>
                <a:ea typeface="Calibri"/>
                <a:cs typeface="Calibri"/>
                <a:sym typeface="Calibri"/>
              </a:defRPr>
            </a:pPr>
            <a:endParaRPr sz="2400">
              <a:solidFill>
                <a:prstClr val="black"/>
              </a:solidFill>
              <a:uFill>
                <a:solidFill/>
              </a:uFill>
              <a:latin typeface="Calibri"/>
              <a:ea typeface="Calibri"/>
              <a:cs typeface="Calibri"/>
              <a:sym typeface="Calibri"/>
            </a:endParaRPr>
          </a:p>
        </p:txBody>
      </p:sp>
      <p:sp>
        <p:nvSpPr>
          <p:cNvPr id="65" name="Shape 65"/>
          <p:cNvSpPr/>
          <p:nvPr/>
        </p:nvSpPr>
        <p:spPr>
          <a:xfrm>
            <a:off x="0" y="6765132"/>
            <a:ext cx="9152930" cy="92869"/>
          </a:xfrm>
          <a:prstGeom prst="rect">
            <a:avLst/>
          </a:prstGeom>
          <a:solidFill>
            <a:srgbClr val="E0E0E0"/>
          </a:solidFill>
          <a:ln>
            <a:round/>
          </a:ln>
        </p:spPr>
        <p:txBody>
          <a:bodyPr lIns="26788" tIns="26788" rIns="26788" bIns="26788"/>
          <a:lstStyle/>
          <a:p>
            <a:pPr defTabSz="910796">
              <a:buClr>
                <a:srgbClr val="000000"/>
              </a:buClr>
              <a:defRPr sz="2400">
                <a:uFill>
                  <a:solidFill/>
                </a:uFill>
                <a:latin typeface="Calibri"/>
                <a:ea typeface="Calibri"/>
                <a:cs typeface="Calibri"/>
                <a:sym typeface="Calibri"/>
              </a:defRPr>
            </a:pPr>
            <a:endParaRPr sz="2400">
              <a:solidFill>
                <a:prstClr val="black"/>
              </a:solidFill>
              <a:uFill>
                <a:solidFill/>
              </a:uFill>
              <a:latin typeface="Calibri"/>
              <a:ea typeface="Calibri"/>
              <a:cs typeface="Calibri"/>
              <a:sym typeface="Calibri"/>
            </a:endParaRPr>
          </a:p>
        </p:txBody>
      </p:sp>
    </p:spTree>
    <p:extLst>
      <p:ext uri="{BB962C8B-B14F-4D97-AF65-F5344CB8AC3E}">
        <p14:creationId xmlns:p14="http://schemas.microsoft.com/office/powerpoint/2010/main" val="312013905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E42EBD1D-B1D3-4DF3-9144-B5623910E9AC}"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1276135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42EBD1D-B1D3-4DF3-9144-B5623910E9AC}"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2398356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E42EBD1D-B1D3-4DF3-9144-B5623910E9AC}"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2540833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42EBD1D-B1D3-4DF3-9144-B5623910E9AC}"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2753183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42EBD1D-B1D3-4DF3-9144-B5623910E9AC}" type="datetimeFigureOut">
              <a:rPr lang="en-US" smtClean="0"/>
              <a:t>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39482726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42EBD1D-B1D3-4DF3-9144-B5623910E9AC}" type="datetimeFigureOut">
              <a:rPr lang="en-US" smtClean="0"/>
              <a:t>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5806461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EBD1D-B1D3-4DF3-9144-B5623910E9AC}" type="datetimeFigureOut">
              <a:rPr lang="en-US" smtClean="0"/>
              <a:t>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2514012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E42EBD1D-B1D3-4DF3-9144-B5623910E9AC}"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128511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E42EBD1D-B1D3-4DF3-9144-B5623910E9AC}"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1229264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42EBD1D-B1D3-4DF3-9144-B5623910E9AC}"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1296636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42EBD1D-B1D3-4DF3-9144-B5623910E9AC}"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145172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Bild 6" descr="Große Meereswelle (halbtransparent)" title="Meereswelle"/>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 y="60"/>
            <a:ext cx="9143999" cy="6857887"/>
          </a:xfrm>
          <a:prstGeom prst="rect">
            <a:avLst/>
          </a:prstGeom>
        </p:spPr>
      </p:pic>
      <p:pic>
        <p:nvPicPr>
          <p:cNvPr id="10" name="Bild 9" descr="Große Meereswelle"/>
          <p:cNvPicPr>
            <a:picLocks noChangeAspect="1"/>
          </p:cNvPicPr>
          <p:nvPr/>
        </p:nvPicPr>
        <p:blipFill rotWithShape="1">
          <a:blip r:embed="rId16" cstate="print">
            <a:extLst>
              <a:ext uri="{28A0092B-C50C-407E-A947-70E740481C1C}">
                <a14:useLocalDpi xmlns:a14="http://schemas.microsoft.com/office/drawing/2010/main" val="0"/>
              </a:ext>
            </a:extLst>
          </a:blip>
          <a:srcRect/>
          <a:stretch/>
        </p:blipFill>
        <p:spPr>
          <a:xfrm>
            <a:off x="-1" y="0"/>
            <a:ext cx="926310" cy="6857942"/>
          </a:xfrm>
          <a:prstGeom prst="rect">
            <a:avLst/>
          </a:prstGeom>
        </p:spPr>
      </p:pic>
      <p:sp>
        <p:nvSpPr>
          <p:cNvPr id="9" name="Rechteck 8"/>
          <p:cNvSpPr/>
          <p:nvPr/>
        </p:nvSpPr>
        <p:spPr>
          <a:xfrm>
            <a:off x="754814" y="0"/>
            <a:ext cx="171495"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noProof="0" dirty="0"/>
          </a:p>
        </p:txBody>
      </p:sp>
      <p:sp>
        <p:nvSpPr>
          <p:cNvPr id="2" name="Titelplatzhalter 1"/>
          <p:cNvSpPr>
            <a:spLocks noGrp="1"/>
          </p:cNvSpPr>
          <p:nvPr>
            <p:ph type="title"/>
          </p:nvPr>
        </p:nvSpPr>
        <p:spPr>
          <a:xfrm>
            <a:off x="1485098" y="381000"/>
            <a:ext cx="6859787" cy="1219200"/>
          </a:xfrm>
          <a:prstGeom prst="rect">
            <a:avLst/>
          </a:prstGeom>
        </p:spPr>
        <p:txBody>
          <a:bodyPr vert="horz" lIns="91440" tIns="45720" rIns="91440" bIns="45720" rtlCol="0" anchor="b">
            <a:normAutofit/>
          </a:bodyPr>
          <a:lstStyle/>
          <a:p>
            <a:pPr rtl="0"/>
            <a:r>
              <a:rPr lang="de-DE" noProof="0" dirty="0"/>
              <a:t>Titelmasterformat durch Klicken bearbeiten</a:t>
            </a:r>
          </a:p>
        </p:txBody>
      </p:sp>
      <p:sp>
        <p:nvSpPr>
          <p:cNvPr id="3" name="Textplatzhalter 2"/>
          <p:cNvSpPr>
            <a:spLocks noGrp="1"/>
          </p:cNvSpPr>
          <p:nvPr>
            <p:ph type="body" idx="1"/>
          </p:nvPr>
        </p:nvSpPr>
        <p:spPr>
          <a:xfrm>
            <a:off x="1485098" y="1828800"/>
            <a:ext cx="6859787" cy="4419600"/>
          </a:xfrm>
          <a:prstGeom prst="rect">
            <a:avLst/>
          </a:prstGeom>
        </p:spPr>
        <p:txBody>
          <a:bodyPr vert="horz" lIns="91440" tIns="45720" rIns="91440" bIns="45720" rtlCol="0">
            <a:normAutofit/>
          </a:bodyPr>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5" name="Fußzeilenplatzhalter 4"/>
          <p:cNvSpPr>
            <a:spLocks noGrp="1"/>
          </p:cNvSpPr>
          <p:nvPr>
            <p:ph type="ftr" sz="quarter" idx="3"/>
          </p:nvPr>
        </p:nvSpPr>
        <p:spPr>
          <a:xfrm>
            <a:off x="1485096" y="6400800"/>
            <a:ext cx="4467289" cy="276228"/>
          </a:xfrm>
          <a:prstGeom prst="rect">
            <a:avLst/>
          </a:prstGeom>
        </p:spPr>
        <p:txBody>
          <a:bodyPr vert="horz" lIns="91440" tIns="45720" rIns="91440" bIns="45720" rtlCol="0" anchor="ctr"/>
          <a:lstStyle>
            <a:lvl1pPr algn="l">
              <a:defRPr sz="825">
                <a:solidFill>
                  <a:schemeClr val="tx1">
                    <a:tint val="75000"/>
                  </a:schemeClr>
                </a:solidFill>
              </a:defRPr>
            </a:lvl1pPr>
          </a:lstStyle>
          <a:p>
            <a:pPr rtl="0"/>
            <a:r>
              <a:rPr lang="de-DE" noProof="0" dirty="0"/>
              <a:t>Fußzeile hinzufügen</a:t>
            </a:r>
          </a:p>
        </p:txBody>
      </p:sp>
      <p:sp>
        <p:nvSpPr>
          <p:cNvPr id="4" name="Datumsplatzhalter 3"/>
          <p:cNvSpPr>
            <a:spLocks noGrp="1"/>
          </p:cNvSpPr>
          <p:nvPr>
            <p:ph type="dt" sz="half" idx="2"/>
          </p:nvPr>
        </p:nvSpPr>
        <p:spPr>
          <a:xfrm>
            <a:off x="6172618" y="6400800"/>
            <a:ext cx="1161797" cy="276228"/>
          </a:xfrm>
          <a:prstGeom prst="rect">
            <a:avLst/>
          </a:prstGeom>
        </p:spPr>
        <p:txBody>
          <a:bodyPr vert="horz" lIns="91440" tIns="45720" rIns="91440" bIns="45720" rtlCol="0" anchor="ctr"/>
          <a:lstStyle>
            <a:lvl1pPr algn="r">
              <a:defRPr sz="825">
                <a:solidFill>
                  <a:schemeClr val="tx1">
                    <a:tint val="75000"/>
                  </a:schemeClr>
                </a:solidFill>
              </a:defRPr>
            </a:lvl1pPr>
          </a:lstStyle>
          <a:p>
            <a:pPr rtl="0"/>
            <a:fld id="{3DF8B3C0-05D7-4283-A2D8-04FEF01C4302}" type="datetime1">
              <a:rPr lang="de-DE" noProof="0" smtClean="0"/>
              <a:t>07.12.2018</a:t>
            </a:fld>
            <a:endParaRPr lang="de-DE" noProof="0" dirty="0"/>
          </a:p>
        </p:txBody>
      </p:sp>
      <p:sp>
        <p:nvSpPr>
          <p:cNvPr id="6" name="Foliennummernplatzhalter 5"/>
          <p:cNvSpPr>
            <a:spLocks noGrp="1"/>
          </p:cNvSpPr>
          <p:nvPr>
            <p:ph type="sldNum" sz="quarter" idx="4"/>
          </p:nvPr>
        </p:nvSpPr>
        <p:spPr>
          <a:xfrm>
            <a:off x="7544573" y="6400800"/>
            <a:ext cx="800310" cy="276228"/>
          </a:xfrm>
          <a:prstGeom prst="rect">
            <a:avLst/>
          </a:prstGeom>
        </p:spPr>
        <p:txBody>
          <a:bodyPr vert="horz" lIns="91440" tIns="45720" rIns="91440" bIns="45720" rtlCol="0" anchor="ctr"/>
          <a:lstStyle>
            <a:lvl1pPr algn="r">
              <a:defRPr sz="825">
                <a:solidFill>
                  <a:schemeClr val="tx1">
                    <a:tint val="75000"/>
                  </a:schemeClr>
                </a:solidFill>
              </a:defRPr>
            </a:lvl1pPr>
          </a:lstStyle>
          <a:p>
            <a:pPr rtl="0"/>
            <a:fld id="{2A013F82-EE5E-44EE-A61D-E31C6657F26F}" type="slidenum">
              <a:rPr lang="de-DE" noProof="0" smtClean="0"/>
              <a:pPr rtl="0"/>
              <a:t>‹#›</a:t>
            </a:fld>
            <a:endParaRPr lang="de-DE" noProof="0"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6005" rtl="0" eaLnBrk="1" latinLnBrk="0" hangingPunct="1">
        <a:lnSpc>
          <a:spcPct val="90000"/>
        </a:lnSpc>
        <a:spcBef>
          <a:spcPct val="0"/>
        </a:spcBef>
        <a:buNone/>
        <a:defRPr sz="2701" kern="1200">
          <a:solidFill>
            <a:schemeClr val="tx1"/>
          </a:solidFill>
          <a:latin typeface="+mj-lt"/>
          <a:ea typeface="+mj-ea"/>
          <a:cs typeface="+mj-cs"/>
        </a:defRPr>
      </a:lvl1pPr>
    </p:titleStyle>
    <p:bodyStyle>
      <a:lvl1pPr marL="167929" indent="-167929" algn="l" defTabSz="686005" rtl="0" eaLnBrk="1" latinLnBrk="0" hangingPunct="1">
        <a:lnSpc>
          <a:spcPct val="90000"/>
        </a:lnSpc>
        <a:spcBef>
          <a:spcPts val="1350"/>
        </a:spcBef>
        <a:buSzPct val="80000"/>
        <a:buFont typeface="Arial" pitchFamily="34" charset="0"/>
        <a:buChar char="•"/>
        <a:defRPr sz="1800" kern="1200">
          <a:solidFill>
            <a:schemeClr val="tx1"/>
          </a:solidFill>
          <a:latin typeface="+mn-lt"/>
          <a:ea typeface="+mn-ea"/>
          <a:cs typeface="+mn-cs"/>
        </a:defRPr>
      </a:lvl1pPr>
      <a:lvl2pPr marL="514504" indent="-171502" algn="l" defTabSz="686005" rtl="0" eaLnBrk="1" latinLnBrk="0" hangingPunct="1">
        <a:lnSpc>
          <a:spcPct val="90000"/>
        </a:lnSpc>
        <a:spcBef>
          <a:spcPts val="450"/>
        </a:spcBef>
        <a:buSzPct val="80000"/>
        <a:buFont typeface="Arial" pitchFamily="34" charset="0"/>
        <a:buChar char="•"/>
        <a:defRPr sz="1500" kern="1200">
          <a:solidFill>
            <a:schemeClr val="tx1"/>
          </a:solidFill>
          <a:latin typeface="+mn-lt"/>
          <a:ea typeface="+mn-ea"/>
          <a:cs typeface="+mn-cs"/>
        </a:defRPr>
      </a:lvl2pPr>
      <a:lvl3pPr marL="857509" indent="-171502" algn="l" defTabSz="686005" rtl="0" eaLnBrk="1" latinLnBrk="0" hangingPunct="1">
        <a:lnSpc>
          <a:spcPct val="90000"/>
        </a:lnSpc>
        <a:spcBef>
          <a:spcPts val="450"/>
        </a:spcBef>
        <a:buSzPct val="80000"/>
        <a:buFont typeface="Arial" pitchFamily="34" charset="0"/>
        <a:buChar char="•"/>
        <a:defRPr sz="1350" kern="1200">
          <a:solidFill>
            <a:schemeClr val="tx1"/>
          </a:solidFill>
          <a:latin typeface="+mn-lt"/>
          <a:ea typeface="+mn-ea"/>
          <a:cs typeface="+mn-cs"/>
        </a:defRPr>
      </a:lvl3pPr>
      <a:lvl4pPr marL="1200510"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4pPr>
      <a:lvl5pPr marL="1543512"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5pPr>
      <a:lvl6pPr marL="1886515"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6pPr>
      <a:lvl7pPr marL="2229518"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7pPr>
      <a:lvl8pPr marL="2572522"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8pPr>
      <a:lvl9pPr marL="2915523"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9pPr>
    </p:bodyStyle>
    <p:otherStyle>
      <a:defPPr>
        <a:defRPr/>
      </a:defPPr>
      <a:lvl1pPr marL="0" algn="l" defTabSz="686005" rtl="0" eaLnBrk="1" latinLnBrk="0" hangingPunct="1">
        <a:defRPr sz="1350" kern="1200">
          <a:solidFill>
            <a:schemeClr val="tx1"/>
          </a:solidFill>
          <a:latin typeface="+mn-lt"/>
          <a:ea typeface="+mn-ea"/>
          <a:cs typeface="+mn-cs"/>
        </a:defRPr>
      </a:lvl1pPr>
      <a:lvl2pPr marL="343003" algn="l" defTabSz="686005" rtl="0" eaLnBrk="1" latinLnBrk="0" hangingPunct="1">
        <a:defRPr sz="1350" kern="1200">
          <a:solidFill>
            <a:schemeClr val="tx1"/>
          </a:solidFill>
          <a:latin typeface="+mn-lt"/>
          <a:ea typeface="+mn-ea"/>
          <a:cs typeface="+mn-cs"/>
        </a:defRPr>
      </a:lvl2pPr>
      <a:lvl3pPr marL="686005" algn="l" defTabSz="686005" rtl="0" eaLnBrk="1" latinLnBrk="0" hangingPunct="1">
        <a:defRPr sz="1350" kern="1200">
          <a:solidFill>
            <a:schemeClr val="tx1"/>
          </a:solidFill>
          <a:latin typeface="+mn-lt"/>
          <a:ea typeface="+mn-ea"/>
          <a:cs typeface="+mn-cs"/>
        </a:defRPr>
      </a:lvl3pPr>
      <a:lvl4pPr marL="1029008" algn="l" defTabSz="686005" rtl="0" eaLnBrk="1" latinLnBrk="0" hangingPunct="1">
        <a:defRPr sz="1350" kern="1200">
          <a:solidFill>
            <a:schemeClr val="tx1"/>
          </a:solidFill>
          <a:latin typeface="+mn-lt"/>
          <a:ea typeface="+mn-ea"/>
          <a:cs typeface="+mn-cs"/>
        </a:defRPr>
      </a:lvl4pPr>
      <a:lvl5pPr marL="1372012" algn="l" defTabSz="686005" rtl="0" eaLnBrk="1" latinLnBrk="0" hangingPunct="1">
        <a:defRPr sz="1350" kern="1200">
          <a:solidFill>
            <a:schemeClr val="tx1"/>
          </a:solidFill>
          <a:latin typeface="+mn-lt"/>
          <a:ea typeface="+mn-ea"/>
          <a:cs typeface="+mn-cs"/>
        </a:defRPr>
      </a:lvl5pPr>
      <a:lvl6pPr marL="1715014" algn="l" defTabSz="686005" rtl="0" eaLnBrk="1" latinLnBrk="0" hangingPunct="1">
        <a:defRPr sz="1350" kern="1200">
          <a:solidFill>
            <a:schemeClr val="tx1"/>
          </a:solidFill>
          <a:latin typeface="+mn-lt"/>
          <a:ea typeface="+mn-ea"/>
          <a:cs typeface="+mn-cs"/>
        </a:defRPr>
      </a:lvl6pPr>
      <a:lvl7pPr marL="2058017" algn="l" defTabSz="686005" rtl="0" eaLnBrk="1" latinLnBrk="0" hangingPunct="1">
        <a:defRPr sz="1350" kern="1200">
          <a:solidFill>
            <a:schemeClr val="tx1"/>
          </a:solidFill>
          <a:latin typeface="+mn-lt"/>
          <a:ea typeface="+mn-ea"/>
          <a:cs typeface="+mn-cs"/>
        </a:defRPr>
      </a:lvl7pPr>
      <a:lvl8pPr marL="2401020" algn="l" defTabSz="686005" rtl="0" eaLnBrk="1" latinLnBrk="0" hangingPunct="1">
        <a:defRPr sz="1350" kern="1200">
          <a:solidFill>
            <a:schemeClr val="tx1"/>
          </a:solidFill>
          <a:latin typeface="+mn-lt"/>
          <a:ea typeface="+mn-ea"/>
          <a:cs typeface="+mn-cs"/>
        </a:defRPr>
      </a:lvl8pPr>
      <a:lvl9pPr marL="2744022" algn="l" defTabSz="686005"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2880" userDrawn="1">
          <p15:clr>
            <a:srgbClr val="F26B43"/>
          </p15:clr>
        </p15:guide>
        <p15:guide id="2"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EBD1D-B1D3-4DF3-9144-B5623910E9AC}" type="datetimeFigureOut">
              <a:rPr lang="en-US" smtClean="0"/>
              <a:t>12/7/2018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D10BC-DC70-41AA-8BB7-C640EAA88F85}" type="slidenum">
              <a:rPr lang="en-US" smtClean="0"/>
              <a:t>‹#›</a:t>
            </a:fld>
            <a:endParaRPr lang="en-US"/>
          </a:p>
        </p:txBody>
      </p:sp>
    </p:spTree>
    <p:extLst>
      <p:ext uri="{BB962C8B-B14F-4D97-AF65-F5344CB8AC3E}">
        <p14:creationId xmlns:p14="http://schemas.microsoft.com/office/powerpoint/2010/main" val="119979614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tiff"/><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4.tiff"/><Relationship Id="rId13" Type="http://schemas.openxmlformats.org/officeDocument/2006/relationships/image" Target="../media/image19.tiff"/><Relationship Id="rId3" Type="http://schemas.openxmlformats.org/officeDocument/2006/relationships/image" Target="../media/image11.png"/><Relationship Id="rId7" Type="http://schemas.openxmlformats.org/officeDocument/2006/relationships/image" Target="../media/image13.tiff"/><Relationship Id="rId12" Type="http://schemas.openxmlformats.org/officeDocument/2006/relationships/image" Target="../media/image18.tiff"/><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chart" Target="../charts/chart2.xml"/><Relationship Id="rId11" Type="http://schemas.openxmlformats.org/officeDocument/2006/relationships/image" Target="../media/image17.tiff"/><Relationship Id="rId5" Type="http://schemas.openxmlformats.org/officeDocument/2006/relationships/chart" Target="../charts/chart1.xml"/><Relationship Id="rId10" Type="http://schemas.openxmlformats.org/officeDocument/2006/relationships/image" Target="../media/image16.tiff"/><Relationship Id="rId4" Type="http://schemas.openxmlformats.org/officeDocument/2006/relationships/image" Target="../media/image12.png"/><Relationship Id="rId9" Type="http://schemas.openxmlformats.org/officeDocument/2006/relationships/image" Target="../media/image15.tiff"/></Relationships>
</file>

<file path=ppt/slides/_rels/slide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7.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3563888" y="620688"/>
            <a:ext cx="5472608" cy="3718691"/>
          </a:xfrm>
        </p:spPr>
        <p:txBody>
          <a:bodyPr rtlCol="0">
            <a:normAutofit/>
          </a:bodyPr>
          <a:lstStyle/>
          <a:p>
            <a:pPr rtl="0">
              <a:lnSpc>
                <a:spcPct val="103000"/>
              </a:lnSpc>
            </a:pPr>
            <a:r>
              <a:rPr lang="de-DE" sz="3600" dirty="0"/>
              <a:t>Impacts </a:t>
            </a:r>
            <a:r>
              <a:rPr lang="de-DE" sz="3600" dirty="0" err="1"/>
              <a:t>of</a:t>
            </a:r>
            <a:r>
              <a:rPr lang="de-DE" sz="3600" dirty="0"/>
              <a:t> </a:t>
            </a:r>
            <a:r>
              <a:rPr lang="de-DE" sz="3600" dirty="0" err="1"/>
              <a:t>Ocean</a:t>
            </a:r>
            <a:r>
              <a:rPr lang="de-DE" sz="3600" dirty="0"/>
              <a:t> </a:t>
            </a:r>
            <a:r>
              <a:rPr lang="de-DE" sz="3600" dirty="0" err="1"/>
              <a:t>Acidification</a:t>
            </a:r>
            <a:r>
              <a:rPr lang="de-DE" sz="3600" dirty="0"/>
              <a:t> in a wider </a:t>
            </a:r>
            <a:r>
              <a:rPr lang="de-DE" sz="3600" dirty="0" err="1"/>
              <a:t>Context</a:t>
            </a:r>
            <a:r>
              <a:rPr lang="de-DE" sz="3600" dirty="0"/>
              <a:t>: </a:t>
            </a:r>
            <a:br>
              <a:rPr lang="de-DE" sz="3600" dirty="0"/>
            </a:br>
            <a:r>
              <a:rPr lang="de-DE" sz="3600" dirty="0" err="1"/>
              <a:t>Insights</a:t>
            </a:r>
            <a:r>
              <a:rPr lang="de-DE" sz="3600" dirty="0"/>
              <a:t> </a:t>
            </a:r>
            <a:r>
              <a:rPr lang="de-DE" sz="3600" dirty="0" err="1"/>
              <a:t>from</a:t>
            </a:r>
            <a:r>
              <a:rPr lang="de-DE" sz="3600" dirty="0"/>
              <a:t> IPCC SR15 </a:t>
            </a:r>
            <a:r>
              <a:rPr lang="de-DE" sz="3600" dirty="0" err="1"/>
              <a:t>and</a:t>
            </a:r>
            <a:r>
              <a:rPr lang="de-DE" sz="3600" dirty="0"/>
              <a:t> </a:t>
            </a:r>
            <a:r>
              <a:rPr lang="de-DE" sz="3600" dirty="0" err="1"/>
              <a:t>Current</a:t>
            </a:r>
            <a:r>
              <a:rPr lang="de-DE" sz="3600" dirty="0"/>
              <a:t> Research</a:t>
            </a:r>
          </a:p>
        </p:txBody>
      </p:sp>
      <p:sp>
        <p:nvSpPr>
          <p:cNvPr id="4" name="Untertitel 3"/>
          <p:cNvSpPr>
            <a:spLocks noGrp="1"/>
          </p:cNvSpPr>
          <p:nvPr>
            <p:ph type="subTitle" idx="1"/>
          </p:nvPr>
        </p:nvSpPr>
        <p:spPr>
          <a:xfrm>
            <a:off x="3605608" y="4563424"/>
            <a:ext cx="3429892" cy="1038607"/>
          </a:xfrm>
        </p:spPr>
        <p:txBody>
          <a:bodyPr rtlCol="0">
            <a:normAutofit/>
          </a:bodyPr>
          <a:lstStyle/>
          <a:p>
            <a:pPr>
              <a:spcAft>
                <a:spcPts val="450"/>
              </a:spcAft>
            </a:pPr>
            <a:r>
              <a:rPr lang="de-DE" dirty="0"/>
              <a:t>Hans-O. Pörtner</a:t>
            </a:r>
          </a:p>
          <a:p>
            <a:pPr rtl="0"/>
            <a:r>
              <a:rPr lang="de-DE" sz="1200" dirty="0"/>
              <a:t>IPCC Working Group II Co-</a:t>
            </a:r>
            <a:r>
              <a:rPr lang="de-DE" sz="1200" dirty="0" err="1"/>
              <a:t>Chair</a:t>
            </a:r>
            <a:endParaRPr lang="de-DE" sz="1200" dirty="0"/>
          </a:p>
          <a:p>
            <a:pPr rtl="0"/>
            <a:r>
              <a:rPr lang="de-DE" sz="1200" dirty="0"/>
              <a:t>Alfred Wegener Institute </a:t>
            </a:r>
            <a:r>
              <a:rPr lang="de-DE" sz="1200" dirty="0" err="1"/>
              <a:t>for</a:t>
            </a:r>
            <a:r>
              <a:rPr lang="de-DE" sz="1200" dirty="0"/>
              <a:t> Polar </a:t>
            </a:r>
            <a:r>
              <a:rPr lang="de-DE" sz="1200" dirty="0" err="1"/>
              <a:t>and</a:t>
            </a:r>
            <a:r>
              <a:rPr lang="de-DE" sz="1200" dirty="0"/>
              <a:t> Marine Research</a:t>
            </a:r>
          </a:p>
        </p:txBody>
      </p:sp>
      <p:sp>
        <p:nvSpPr>
          <p:cNvPr id="6" name="Untertitel 3"/>
          <p:cNvSpPr txBox="1">
            <a:spLocks/>
          </p:cNvSpPr>
          <p:nvPr/>
        </p:nvSpPr>
        <p:spPr>
          <a:xfrm>
            <a:off x="107504" y="5517233"/>
            <a:ext cx="2520280" cy="1309734"/>
          </a:xfrm>
          <a:prstGeom prst="rect">
            <a:avLst/>
          </a:prstGeom>
        </p:spPr>
        <p:txBody>
          <a:bodyPr vert="horz" lIns="68598" tIns="34299" rIns="68598" bIns="34299" rtlCol="0">
            <a:normAutofit/>
          </a:bodyPr>
          <a:lstStyle>
            <a:lvl1pPr marL="0" indent="0" algn="l" defTabSz="914400" rtl="0" eaLnBrk="1" latinLnBrk="0" hangingPunct="1">
              <a:lnSpc>
                <a:spcPct val="90000"/>
              </a:lnSpc>
              <a:spcBef>
                <a:spcPts val="0"/>
              </a:spcBef>
              <a:buSzPct val="80000"/>
              <a:buFont typeface="Arial" pitchFamily="34" charset="0"/>
              <a:buNone/>
              <a:defRPr sz="2000" kern="1200" cap="none" baseline="0">
                <a:solidFill>
                  <a:schemeClr val="tx2"/>
                </a:solidFill>
                <a:latin typeface="+mn-lt"/>
                <a:ea typeface="+mn-ea"/>
                <a:cs typeface="+mn-cs"/>
              </a:defRPr>
            </a:lvl1pPr>
            <a:lvl2pPr marL="457200" indent="0" algn="ctr" defTabSz="914400" rtl="0" eaLnBrk="1" latinLnBrk="0" hangingPunct="1">
              <a:lnSpc>
                <a:spcPct val="90000"/>
              </a:lnSpc>
              <a:spcBef>
                <a:spcPts val="600"/>
              </a:spcBef>
              <a:buSzPct val="80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8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80000"/>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8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80000"/>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80000"/>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80000"/>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80000"/>
              <a:buFont typeface="Arial" pitchFamily="34" charset="0"/>
              <a:buNone/>
              <a:defRPr sz="1600" kern="1200">
                <a:solidFill>
                  <a:schemeClr val="tx1">
                    <a:tint val="75000"/>
                  </a:schemeClr>
                </a:solidFill>
                <a:latin typeface="+mn-lt"/>
                <a:ea typeface="+mn-ea"/>
                <a:cs typeface="+mn-cs"/>
              </a:defRPr>
            </a:lvl9pPr>
          </a:lstStyle>
          <a:p>
            <a:r>
              <a:rPr lang="de-DE" sz="1200" dirty="0">
                <a:solidFill>
                  <a:schemeClr val="tx1"/>
                </a:solidFill>
              </a:rPr>
              <a:t>Event: Actions on </a:t>
            </a:r>
            <a:r>
              <a:rPr lang="de-DE" sz="1200" dirty="0" err="1">
                <a:solidFill>
                  <a:schemeClr val="tx1"/>
                </a:solidFill>
              </a:rPr>
              <a:t>Ocean</a:t>
            </a:r>
            <a:r>
              <a:rPr lang="de-DE" sz="1200" dirty="0">
                <a:solidFill>
                  <a:schemeClr val="tx1"/>
                </a:solidFill>
              </a:rPr>
              <a:t> </a:t>
            </a:r>
            <a:r>
              <a:rPr lang="de-DE" sz="1200" dirty="0" err="1">
                <a:solidFill>
                  <a:schemeClr val="tx1"/>
                </a:solidFill>
              </a:rPr>
              <a:t>Acidification</a:t>
            </a:r>
            <a:r>
              <a:rPr lang="de-DE" sz="1200" dirty="0">
                <a:solidFill>
                  <a:schemeClr val="tx1"/>
                </a:solidFill>
              </a:rPr>
              <a:t> – The Other CO2 Problem</a:t>
            </a:r>
          </a:p>
          <a:p>
            <a:r>
              <a:rPr lang="de-DE" sz="1200" dirty="0">
                <a:solidFill>
                  <a:schemeClr val="tx1"/>
                </a:solidFill>
              </a:rPr>
              <a:t>COP24, Katowice</a:t>
            </a:r>
          </a:p>
          <a:p>
            <a:r>
              <a:rPr lang="de-DE" sz="1200" dirty="0" err="1">
                <a:solidFill>
                  <a:schemeClr val="tx1"/>
                </a:solidFill>
              </a:rPr>
              <a:t>Room</a:t>
            </a:r>
            <a:r>
              <a:rPr lang="de-DE" sz="1200" dirty="0">
                <a:solidFill>
                  <a:schemeClr val="tx1"/>
                </a:solidFill>
              </a:rPr>
              <a:t> </a:t>
            </a:r>
            <a:r>
              <a:rPr lang="de-DE" sz="1200" dirty="0" err="1">
                <a:solidFill>
                  <a:schemeClr val="tx1"/>
                </a:solidFill>
              </a:rPr>
              <a:t>Narew</a:t>
            </a:r>
            <a:endParaRPr lang="de-DE" sz="1200" dirty="0">
              <a:solidFill>
                <a:schemeClr val="tx1"/>
              </a:solidFill>
            </a:endParaRPr>
          </a:p>
          <a:p>
            <a:r>
              <a:rPr lang="de-DE" sz="1200" dirty="0">
                <a:solidFill>
                  <a:schemeClr val="tx1"/>
                </a:solidFill>
              </a:rPr>
              <a:t>8th </a:t>
            </a:r>
            <a:r>
              <a:rPr lang="de-DE" sz="1200" dirty="0" err="1">
                <a:solidFill>
                  <a:schemeClr val="tx1"/>
                </a:solidFill>
              </a:rPr>
              <a:t>December</a:t>
            </a:r>
            <a:r>
              <a:rPr lang="de-DE" sz="1200" dirty="0">
                <a:solidFill>
                  <a:schemeClr val="tx1"/>
                </a:solidFill>
              </a:rPr>
              <a:t> 2018</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75656" y="188640"/>
            <a:ext cx="6482498" cy="857473"/>
          </a:xfrm>
        </p:spPr>
        <p:txBody>
          <a:bodyPr>
            <a:normAutofit fontScale="90000"/>
          </a:bodyPr>
          <a:lstStyle/>
          <a:p>
            <a:pPr algn="ctr"/>
            <a:r>
              <a:rPr lang="de-DE" sz="3600" dirty="0" err="1"/>
              <a:t>Effects</a:t>
            </a:r>
            <a:r>
              <a:rPr lang="de-DE" sz="3600" dirty="0"/>
              <a:t> </a:t>
            </a:r>
            <a:r>
              <a:rPr lang="de-DE" sz="3600" dirty="0" err="1"/>
              <a:t>of</a:t>
            </a:r>
            <a:r>
              <a:rPr lang="de-DE" sz="3600" dirty="0"/>
              <a:t> </a:t>
            </a:r>
            <a:r>
              <a:rPr lang="de-DE" sz="3600" dirty="0" err="1"/>
              <a:t>Ocean</a:t>
            </a:r>
            <a:r>
              <a:rPr lang="de-DE" sz="3600" dirty="0"/>
              <a:t> </a:t>
            </a:r>
            <a:r>
              <a:rPr lang="de-DE" sz="3600" dirty="0" err="1"/>
              <a:t>Warming</a:t>
            </a:r>
            <a:r>
              <a:rPr lang="de-DE" sz="3600" dirty="0"/>
              <a:t> </a:t>
            </a:r>
            <a:r>
              <a:rPr lang="de-DE" sz="3600" dirty="0" err="1"/>
              <a:t>and</a:t>
            </a:r>
            <a:r>
              <a:rPr lang="de-DE" sz="3600" dirty="0"/>
              <a:t> </a:t>
            </a:r>
            <a:r>
              <a:rPr lang="de-DE" sz="3600" dirty="0" err="1"/>
              <a:t>Acidification</a:t>
            </a:r>
            <a:endParaRPr lang="de-DE" sz="3600" dirty="0"/>
          </a:p>
        </p:txBody>
      </p:sp>
      <p:pic>
        <p:nvPicPr>
          <p:cNvPr id="2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1124744"/>
            <a:ext cx="6408712" cy="5097334"/>
          </a:xfrm>
          <a:prstGeom prst="rect">
            <a:avLst/>
          </a:prstGeom>
        </p:spPr>
      </p:pic>
      <p:sp>
        <p:nvSpPr>
          <p:cNvPr id="3" name="Textfeld 2">
            <a:extLst>
              <a:ext uri="{FF2B5EF4-FFF2-40B4-BE49-F238E27FC236}">
                <a16:creationId xmlns:a16="http://schemas.microsoft.com/office/drawing/2014/main" xmlns="" id="{C1630CF2-B723-D543-A77A-E6894ACAED0B}"/>
              </a:ext>
            </a:extLst>
          </p:cNvPr>
          <p:cNvSpPr txBox="1"/>
          <p:nvPr/>
        </p:nvSpPr>
        <p:spPr>
          <a:xfrm>
            <a:off x="7236296" y="2204864"/>
            <a:ext cx="1916327" cy="1200329"/>
          </a:xfrm>
          <a:prstGeom prst="rect">
            <a:avLst/>
          </a:prstGeom>
          <a:noFill/>
        </p:spPr>
        <p:txBody>
          <a:bodyPr wrap="square" rtlCol="0">
            <a:spAutoFit/>
          </a:bodyPr>
          <a:lstStyle/>
          <a:p>
            <a:pPr algn="ctr"/>
            <a:r>
              <a:rPr lang="de-DE" i="1" dirty="0"/>
              <a:t>Limited </a:t>
            </a:r>
            <a:r>
              <a:rPr lang="de-DE" i="1" dirty="0" err="1"/>
              <a:t>understanding</a:t>
            </a:r>
            <a:r>
              <a:rPr lang="de-DE" i="1" dirty="0"/>
              <a:t> </a:t>
            </a:r>
            <a:r>
              <a:rPr lang="de-DE" i="1" dirty="0" err="1"/>
              <a:t>of</a:t>
            </a:r>
            <a:r>
              <a:rPr lang="de-DE" i="1" dirty="0"/>
              <a:t> fundamental </a:t>
            </a:r>
            <a:r>
              <a:rPr lang="de-DE" i="1" dirty="0" err="1"/>
              <a:t>processes</a:t>
            </a:r>
            <a:endParaRPr lang="de-DE" i="1" dirty="0"/>
          </a:p>
        </p:txBody>
      </p:sp>
    </p:spTree>
    <p:extLst>
      <p:ext uri="{BB962C8B-B14F-4D97-AF65-F5344CB8AC3E}">
        <p14:creationId xmlns:p14="http://schemas.microsoft.com/office/powerpoint/2010/main" val="222112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88900" y="-27384"/>
            <a:ext cx="86233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a:ea typeface="+mn-ea"/>
                <a:cs typeface="+mn-cs"/>
              </a:rPr>
              <a:t>The </a:t>
            </a:r>
            <a:r>
              <a:rPr kumimoji="0" lang="de-DE" sz="2000" b="0" i="0" u="none" strike="noStrike" kern="1200" cap="none" spc="0" normalizeH="0" baseline="0" noProof="0" dirty="0" err="1">
                <a:ln>
                  <a:noFill/>
                </a:ln>
                <a:solidFill>
                  <a:prstClr val="white"/>
                </a:solidFill>
                <a:effectLst/>
                <a:uLnTx/>
                <a:uFillTx/>
                <a:latin typeface="Calibri"/>
                <a:ea typeface="+mn-ea"/>
                <a:cs typeface="+mn-cs"/>
              </a:rPr>
              <a:t>consequences</a:t>
            </a:r>
            <a:r>
              <a:rPr kumimoji="0" lang="de-DE" sz="2000" b="0" i="0" u="none" strike="noStrike" kern="1200" cap="none" spc="0" normalizeH="0" baseline="0" noProof="0" dirty="0">
                <a:ln>
                  <a:noFill/>
                </a:ln>
                <a:solidFill>
                  <a:prstClr val="white"/>
                </a:solidFill>
                <a:effectLst/>
                <a:uLnTx/>
                <a:uFillTx/>
                <a:latin typeface="Calibri"/>
                <a:ea typeface="+mn-ea"/>
                <a:cs typeface="+mn-cs"/>
              </a:rPr>
              <a:t> </a:t>
            </a:r>
            <a:r>
              <a:rPr kumimoji="0" lang="de-DE" sz="2000" b="0" i="0" u="none" strike="noStrike" kern="1200" cap="none" spc="0" normalizeH="0" baseline="0" noProof="0" dirty="0" err="1">
                <a:ln>
                  <a:noFill/>
                </a:ln>
                <a:solidFill>
                  <a:prstClr val="white"/>
                </a:solidFill>
                <a:effectLst/>
                <a:uLnTx/>
                <a:uFillTx/>
                <a:latin typeface="Calibri"/>
                <a:ea typeface="+mn-ea"/>
                <a:cs typeface="+mn-cs"/>
              </a:rPr>
              <a:t>of</a:t>
            </a:r>
            <a:r>
              <a:rPr kumimoji="0" lang="de-DE" sz="2000" b="0" i="0" u="none" strike="noStrike" kern="1200" cap="none" spc="0" normalizeH="0" baseline="0" noProof="0" dirty="0">
                <a:ln>
                  <a:noFill/>
                </a:ln>
                <a:solidFill>
                  <a:prstClr val="white"/>
                </a:solidFill>
                <a:effectLst/>
                <a:uLnTx/>
                <a:uFillTx/>
                <a:latin typeface="Calibri"/>
                <a:ea typeface="+mn-ea"/>
                <a:cs typeface="+mn-cs"/>
              </a:rPr>
              <a:t> thermal </a:t>
            </a:r>
            <a:r>
              <a:rPr kumimoji="0" lang="de-DE" sz="2000" b="0" i="0" u="none" strike="noStrike" kern="1200" cap="none" spc="0" normalizeH="0" baseline="0" noProof="0" dirty="0" err="1">
                <a:ln>
                  <a:noFill/>
                </a:ln>
                <a:solidFill>
                  <a:prstClr val="white"/>
                </a:solidFill>
                <a:effectLst/>
                <a:uLnTx/>
                <a:uFillTx/>
                <a:latin typeface="Calibri"/>
                <a:ea typeface="+mn-ea"/>
                <a:cs typeface="+mn-cs"/>
              </a:rPr>
              <a:t>specialization</a:t>
            </a:r>
            <a:r>
              <a:rPr kumimoji="0" lang="de-DE" sz="20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a:ea typeface="+mn-ea"/>
                <a:cs typeface="+mn-cs"/>
              </a:rPr>
              <a:t> </a:t>
            </a:r>
            <a:r>
              <a:rPr kumimoji="0" lang="de-DE" sz="2000" b="0" i="0" u="none" strike="noStrike" kern="1200" cap="none" spc="0" normalizeH="0" baseline="0" noProof="0" dirty="0" err="1">
                <a:ln>
                  <a:noFill/>
                </a:ln>
                <a:solidFill>
                  <a:prstClr val="white"/>
                </a:solidFill>
                <a:effectLst/>
                <a:uLnTx/>
                <a:uFillTx/>
                <a:latin typeface="Calibri"/>
                <a:ea typeface="+mn-ea"/>
                <a:cs typeface="+mn-cs"/>
              </a:rPr>
              <a:t>influenced</a:t>
            </a:r>
            <a:r>
              <a:rPr kumimoji="0" lang="de-DE" sz="2000" b="0" i="0" u="none" strike="noStrike" kern="1200" cap="none" spc="0" normalizeH="0" baseline="0" noProof="0" dirty="0">
                <a:ln>
                  <a:noFill/>
                </a:ln>
                <a:solidFill>
                  <a:prstClr val="white"/>
                </a:solidFill>
                <a:effectLst/>
                <a:uLnTx/>
                <a:uFillTx/>
                <a:latin typeface="Calibri"/>
                <a:ea typeface="+mn-ea"/>
                <a:cs typeface="+mn-cs"/>
              </a:rPr>
              <a:t> </a:t>
            </a:r>
            <a:r>
              <a:rPr kumimoji="0" lang="de-DE" sz="2000" b="0" i="0" u="none" strike="noStrike" kern="1200" cap="none" spc="0" normalizeH="0" baseline="0" noProof="0" dirty="0" err="1">
                <a:ln>
                  <a:noFill/>
                </a:ln>
                <a:solidFill>
                  <a:prstClr val="white"/>
                </a:solidFill>
                <a:effectLst/>
                <a:uLnTx/>
                <a:uFillTx/>
                <a:latin typeface="Calibri"/>
                <a:ea typeface="+mn-ea"/>
                <a:cs typeface="+mn-cs"/>
              </a:rPr>
              <a:t>by</a:t>
            </a:r>
            <a:r>
              <a:rPr kumimoji="0" lang="de-DE" sz="2000" b="0" i="0" u="none" strike="noStrike" kern="1200" cap="none" spc="0" normalizeH="0" baseline="0" noProof="0" dirty="0">
                <a:ln>
                  <a:noFill/>
                </a:ln>
                <a:solidFill>
                  <a:prstClr val="white"/>
                </a:solidFill>
                <a:effectLst/>
                <a:uLnTx/>
                <a:uFillTx/>
                <a:latin typeface="Calibri"/>
                <a:ea typeface="+mn-ea"/>
                <a:cs typeface="+mn-cs"/>
              </a:rPr>
              <a:t> </a:t>
            </a:r>
            <a:r>
              <a:rPr kumimoji="0" lang="de-DE" sz="2000" b="0" i="0" u="none" strike="noStrike" kern="1200" cap="none" spc="0" normalizeH="0" baseline="0" noProof="0" dirty="0" err="1">
                <a:ln>
                  <a:noFill/>
                </a:ln>
                <a:solidFill>
                  <a:prstClr val="white"/>
                </a:solidFill>
                <a:effectLst/>
                <a:uLnTx/>
                <a:uFillTx/>
                <a:latin typeface="Calibri"/>
                <a:ea typeface="+mn-ea"/>
                <a:cs typeface="+mn-cs"/>
              </a:rPr>
              <a:t>oxygen</a:t>
            </a:r>
            <a:r>
              <a:rPr kumimoji="0" lang="de-DE" sz="2000" b="0" i="0" u="none" strike="noStrike" kern="1200" cap="none" spc="0" normalizeH="0" baseline="0" noProof="0" dirty="0">
                <a:ln>
                  <a:noFill/>
                </a:ln>
                <a:solidFill>
                  <a:prstClr val="white"/>
                </a:solidFill>
                <a:effectLst/>
                <a:uLnTx/>
                <a:uFillTx/>
                <a:latin typeface="Calibri"/>
                <a:ea typeface="+mn-ea"/>
                <a:cs typeface="+mn-cs"/>
              </a:rPr>
              <a:t> </a:t>
            </a:r>
            <a:r>
              <a:rPr kumimoji="0" lang="de-DE" sz="2000" b="0" i="0" u="none" strike="noStrike" kern="1200" cap="none" spc="0" normalizeH="0" baseline="0" noProof="0" dirty="0" err="1">
                <a:ln>
                  <a:noFill/>
                </a:ln>
                <a:solidFill>
                  <a:prstClr val="white"/>
                </a:solidFill>
                <a:effectLst/>
                <a:uLnTx/>
                <a:uFillTx/>
                <a:latin typeface="Calibri"/>
                <a:ea typeface="+mn-ea"/>
                <a:cs typeface="+mn-cs"/>
              </a:rPr>
              <a:t>and</a:t>
            </a:r>
            <a:r>
              <a:rPr kumimoji="0" lang="de-DE" sz="2000" b="0" i="0" u="none" strike="noStrike" kern="1200" cap="none" spc="0" normalizeH="0" baseline="0" noProof="0" dirty="0">
                <a:ln>
                  <a:noFill/>
                </a:ln>
                <a:solidFill>
                  <a:prstClr val="white"/>
                </a:solidFill>
                <a:effectLst/>
                <a:uLnTx/>
                <a:uFillTx/>
                <a:latin typeface="Calibri"/>
                <a:ea typeface="+mn-ea"/>
                <a:cs typeface="+mn-cs"/>
              </a:rPr>
              <a:t> CO</a:t>
            </a:r>
            <a:r>
              <a:rPr kumimoji="0" lang="de-DE" sz="2000" b="0" i="0" u="none" strike="noStrike" kern="1200" cap="none" spc="0" normalizeH="0" baseline="-25000" noProof="0" dirty="0">
                <a:ln>
                  <a:noFill/>
                </a:ln>
                <a:solidFill>
                  <a:prstClr val="white"/>
                </a:solidFill>
                <a:effectLst/>
                <a:uLnTx/>
                <a:uFillTx/>
                <a:latin typeface="Calibri"/>
                <a:ea typeface="+mn-ea"/>
                <a:cs typeface="+mn-cs"/>
              </a:rPr>
              <a:t>2</a:t>
            </a:r>
            <a:r>
              <a:rPr kumimoji="0" lang="de-DE" sz="2000" b="0" i="0" u="none" strike="noStrike" kern="1200" cap="none" spc="0" normalizeH="0" baseline="0" noProof="0" dirty="0">
                <a:ln>
                  <a:noFill/>
                </a:ln>
                <a:solidFill>
                  <a:prstClr val="white"/>
                </a:solidFill>
                <a:effectLst/>
                <a:uLnTx/>
                <a:uFillTx/>
                <a:latin typeface="Calibri"/>
                <a:ea typeface="+mn-ea"/>
                <a:cs typeface="+mn-cs"/>
              </a:rPr>
              <a:t>, .....</a:t>
            </a:r>
            <a:r>
              <a:rPr kumimoji="0" lang="de-DE" sz="2000" b="0" i="0" u="none" strike="noStrike" kern="1200" cap="none" spc="0" normalizeH="0" baseline="0" noProof="0" dirty="0" err="1">
                <a:ln>
                  <a:noFill/>
                </a:ln>
                <a:solidFill>
                  <a:prstClr val="white"/>
                </a:solidFill>
                <a:effectLst/>
                <a:uLnTx/>
                <a:uFillTx/>
                <a:latin typeface="Calibri"/>
                <a:ea typeface="+mn-ea"/>
                <a:cs typeface="+mn-cs"/>
              </a:rPr>
              <a:t>biogeography</a:t>
            </a:r>
            <a:endParaRPr kumimoji="0" lang="de-DE" sz="2000" b="0" i="0" u="none" strike="noStrike" kern="1200" cap="none" spc="0" normalizeH="0" baseline="-25000" noProof="0" dirty="0">
              <a:ln>
                <a:noFill/>
              </a:ln>
              <a:solidFill>
                <a:prstClr val="white"/>
              </a:solidFill>
              <a:effectLst/>
              <a:uLnTx/>
              <a:uFillTx/>
              <a:latin typeface="Calibri"/>
              <a:ea typeface="+mn-ea"/>
              <a:cs typeface="+mn-cs"/>
            </a:endParaRPr>
          </a:p>
        </p:txBody>
      </p:sp>
      <p:sp>
        <p:nvSpPr>
          <p:cNvPr id="5" name="Textfeld 4"/>
          <p:cNvSpPr txBox="1"/>
          <p:nvPr/>
        </p:nvSpPr>
        <p:spPr>
          <a:xfrm>
            <a:off x="241300" y="6522155"/>
            <a:ext cx="227047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white"/>
                </a:solidFill>
                <a:effectLst/>
                <a:uLnTx/>
                <a:uFillTx/>
                <a:latin typeface="Calibri"/>
                <a:ea typeface="+mn-ea"/>
                <a:cs typeface="+mn-cs"/>
              </a:rPr>
              <a:t>IPCC AR5 WGII </a:t>
            </a:r>
            <a:r>
              <a:rPr kumimoji="0" lang="de-DE" sz="1600" b="0" i="0" u="none" strike="noStrike" kern="1200" cap="none" spc="0" normalizeH="0" baseline="0" noProof="0" dirty="0" err="1">
                <a:ln>
                  <a:noFill/>
                </a:ln>
                <a:solidFill>
                  <a:prstClr val="white"/>
                </a:solidFill>
                <a:effectLst/>
                <a:uLnTx/>
                <a:uFillTx/>
                <a:latin typeface="Calibri"/>
                <a:ea typeface="+mn-ea"/>
                <a:cs typeface="+mn-cs"/>
              </a:rPr>
              <a:t>Figure</a:t>
            </a:r>
            <a:r>
              <a:rPr kumimoji="0" lang="de-DE" sz="1600" b="0" i="0" u="none" strike="noStrike" kern="1200" cap="none" spc="0" normalizeH="0" baseline="0" noProof="0" dirty="0">
                <a:ln>
                  <a:noFill/>
                </a:ln>
                <a:solidFill>
                  <a:prstClr val="white"/>
                </a:solidFill>
                <a:effectLst/>
                <a:uLnTx/>
                <a:uFillTx/>
                <a:latin typeface="Calibri"/>
                <a:ea typeface="+mn-ea"/>
                <a:cs typeface="+mn-cs"/>
              </a:rPr>
              <a:t> 6.5</a:t>
            </a:r>
          </a:p>
        </p:txBody>
      </p:sp>
      <p:pic>
        <p:nvPicPr>
          <p:cNvPr id="6" name="Bild 5"/>
          <p:cNvPicPr>
            <a:picLocks noChangeAspect="1"/>
          </p:cNvPicPr>
          <p:nvPr/>
        </p:nvPicPr>
        <p:blipFill rotWithShape="1">
          <a:blip r:embed="rId3"/>
          <a:srcRect r="44306" b="23877"/>
          <a:stretch/>
        </p:blipFill>
        <p:spPr>
          <a:xfrm>
            <a:off x="0" y="881608"/>
            <a:ext cx="5092700" cy="4419600"/>
          </a:xfrm>
          <a:prstGeom prst="rect">
            <a:avLst/>
          </a:prstGeom>
        </p:spPr>
      </p:pic>
      <p:pic>
        <p:nvPicPr>
          <p:cNvPr id="7" name="Bild 6"/>
          <p:cNvPicPr>
            <a:picLocks noChangeAspect="1"/>
          </p:cNvPicPr>
          <p:nvPr/>
        </p:nvPicPr>
        <p:blipFill rotWithShape="1">
          <a:blip r:embed="rId3"/>
          <a:srcRect t="76123" r="44306" b="1284"/>
          <a:stretch/>
        </p:blipFill>
        <p:spPr>
          <a:xfrm>
            <a:off x="330200" y="5259501"/>
            <a:ext cx="5194300" cy="1337851"/>
          </a:xfrm>
          <a:prstGeom prst="rect">
            <a:avLst/>
          </a:prstGeom>
        </p:spPr>
      </p:pic>
      <p:pic>
        <p:nvPicPr>
          <p:cNvPr id="8" name="Bild 7"/>
          <p:cNvPicPr>
            <a:picLocks noChangeAspect="1"/>
          </p:cNvPicPr>
          <p:nvPr/>
        </p:nvPicPr>
        <p:blipFill rotWithShape="1">
          <a:blip r:embed="rId4"/>
          <a:srcRect l="50737" b="26667"/>
          <a:stretch/>
        </p:blipFill>
        <p:spPr>
          <a:xfrm>
            <a:off x="4962741" y="881608"/>
            <a:ext cx="4181259" cy="4377893"/>
          </a:xfrm>
          <a:prstGeom prst="rect">
            <a:avLst/>
          </a:prstGeom>
        </p:spPr>
      </p:pic>
      <p:pic>
        <p:nvPicPr>
          <p:cNvPr id="9" name="Bild 8"/>
          <p:cNvPicPr>
            <a:picLocks noChangeAspect="1"/>
          </p:cNvPicPr>
          <p:nvPr/>
        </p:nvPicPr>
        <p:blipFill rotWithShape="1">
          <a:blip r:embed="rId4"/>
          <a:srcRect l="58006" t="71830" b="837"/>
          <a:stretch/>
        </p:blipFill>
        <p:spPr>
          <a:xfrm>
            <a:off x="5524500" y="5228655"/>
            <a:ext cx="2949269" cy="1368697"/>
          </a:xfrm>
          <a:prstGeom prst="rect">
            <a:avLst/>
          </a:prstGeom>
        </p:spPr>
      </p:pic>
      <p:sp>
        <p:nvSpPr>
          <p:cNvPr id="2" name="Rechteck 1"/>
          <p:cNvSpPr/>
          <p:nvPr/>
        </p:nvSpPr>
        <p:spPr>
          <a:xfrm>
            <a:off x="2438400" y="5877272"/>
            <a:ext cx="2882900" cy="4699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4" name="Rechteck 3">
            <a:extLst>
              <a:ext uri="{FF2B5EF4-FFF2-40B4-BE49-F238E27FC236}">
                <a16:creationId xmlns:a16="http://schemas.microsoft.com/office/drawing/2014/main" xmlns="" id="{DE6B0BF1-EC5C-2840-9EED-8C6F85D9A7EA}"/>
              </a:ext>
            </a:extLst>
          </p:cNvPr>
          <p:cNvSpPr/>
          <p:nvPr/>
        </p:nvSpPr>
        <p:spPr>
          <a:xfrm>
            <a:off x="5062595" y="1052736"/>
            <a:ext cx="3685869" cy="41759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entury Gothic"/>
              <a:ea typeface="+mn-ea"/>
              <a:cs typeface="+mn-cs"/>
            </a:endParaRPr>
          </a:p>
        </p:txBody>
      </p:sp>
      <p:pic>
        <p:nvPicPr>
          <p:cNvPr id="11" name="Bild 6">
            <a:extLst>
              <a:ext uri="{FF2B5EF4-FFF2-40B4-BE49-F238E27FC236}">
                <a16:creationId xmlns:a16="http://schemas.microsoft.com/office/drawing/2014/main" xmlns="" id="{E5B4AB28-5297-D048-BA1B-BE06E92042C1}"/>
              </a:ext>
            </a:extLst>
          </p:cNvPr>
          <p:cNvPicPr>
            <a:picLocks noChangeAspect="1"/>
          </p:cNvPicPr>
          <p:nvPr/>
        </p:nvPicPr>
        <p:blipFill rotWithShape="1">
          <a:blip r:embed="rId3"/>
          <a:srcRect t="76123" r="44306" b="20466"/>
          <a:stretch/>
        </p:blipFill>
        <p:spPr>
          <a:xfrm>
            <a:off x="3279469" y="5252739"/>
            <a:ext cx="5194300" cy="202014"/>
          </a:xfrm>
          <a:prstGeom prst="rect">
            <a:avLst/>
          </a:prstGeom>
        </p:spPr>
      </p:pic>
      <p:sp>
        <p:nvSpPr>
          <p:cNvPr id="95" name="Rechteck 94">
            <a:extLst>
              <a:ext uri="{FF2B5EF4-FFF2-40B4-BE49-F238E27FC236}">
                <a16:creationId xmlns:a16="http://schemas.microsoft.com/office/drawing/2014/main" xmlns="" id="{FFD9C1F3-B65E-1244-B661-270305789089}"/>
              </a:ext>
            </a:extLst>
          </p:cNvPr>
          <p:cNvSpPr/>
          <p:nvPr/>
        </p:nvSpPr>
        <p:spPr>
          <a:xfrm>
            <a:off x="4012356" y="3949739"/>
            <a:ext cx="919684" cy="2713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xmlns="" id="{378D7E4A-1BFF-544A-892E-3FE85FCEC268}"/>
              </a:ext>
            </a:extLst>
          </p:cNvPr>
          <p:cNvPicPr>
            <a:picLocks noChangeAspect="1"/>
          </p:cNvPicPr>
          <p:nvPr/>
        </p:nvPicPr>
        <p:blipFill rotWithShape="1">
          <a:blip r:embed="rId5"/>
          <a:srcRect r="22464"/>
          <a:stretch/>
        </p:blipFill>
        <p:spPr>
          <a:xfrm>
            <a:off x="4572000" y="1342169"/>
            <a:ext cx="4409192" cy="3416712"/>
          </a:xfrm>
          <a:prstGeom prst="rect">
            <a:avLst/>
          </a:prstGeom>
        </p:spPr>
      </p:pic>
    </p:spTree>
    <p:extLst>
      <p:ext uri="{BB962C8B-B14F-4D97-AF65-F5344CB8AC3E}">
        <p14:creationId xmlns:p14="http://schemas.microsoft.com/office/powerpoint/2010/main" val="90682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ebogener Pfeil 1">
            <a:extLst>
              <a:ext uri="{FF2B5EF4-FFF2-40B4-BE49-F238E27FC236}">
                <a16:creationId xmlns:a16="http://schemas.microsoft.com/office/drawing/2014/main" xmlns="" id="{FA984887-A4D7-2241-A6B5-459E2EC741E8}"/>
              </a:ext>
            </a:extLst>
          </p:cNvPr>
          <p:cNvSpPr/>
          <p:nvPr/>
        </p:nvSpPr>
        <p:spPr>
          <a:xfrm rot="4372140">
            <a:off x="12975708" y="63682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3" name="Grafik 2">
            <a:extLst>
              <a:ext uri="{FF2B5EF4-FFF2-40B4-BE49-F238E27FC236}">
                <a16:creationId xmlns:a16="http://schemas.microsoft.com/office/drawing/2014/main" xmlns="" id="{04C031BA-7952-CB4E-BBA6-9CDF22A5CF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251" y="14552093"/>
            <a:ext cx="4209315" cy="1051037"/>
          </a:xfrm>
          <a:prstGeom prst="rect">
            <a:avLst/>
          </a:prstGeom>
        </p:spPr>
      </p:pic>
      <p:pic>
        <p:nvPicPr>
          <p:cNvPr id="4" name="Grafik 3">
            <a:extLst>
              <a:ext uri="{FF2B5EF4-FFF2-40B4-BE49-F238E27FC236}">
                <a16:creationId xmlns:a16="http://schemas.microsoft.com/office/drawing/2014/main" xmlns="" id="{711D16AF-DC03-854D-A6FB-B69582629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39389" y="14984059"/>
            <a:ext cx="5893287" cy="1996709"/>
          </a:xfrm>
          <a:prstGeom prst="rect">
            <a:avLst/>
          </a:prstGeom>
        </p:spPr>
      </p:pic>
      <p:pic>
        <p:nvPicPr>
          <p:cNvPr id="5" name="Grafik 4">
            <a:extLst>
              <a:ext uri="{FF2B5EF4-FFF2-40B4-BE49-F238E27FC236}">
                <a16:creationId xmlns:a16="http://schemas.microsoft.com/office/drawing/2014/main" xmlns="" id="{838CED94-03FE-5B40-8835-1F2066319A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1824" y="9159710"/>
            <a:ext cx="4196993" cy="1421985"/>
          </a:xfrm>
          <a:prstGeom prst="rect">
            <a:avLst/>
          </a:prstGeom>
        </p:spPr>
      </p:pic>
      <p:grpSp>
        <p:nvGrpSpPr>
          <p:cNvPr id="6" name="Gruppieren 5">
            <a:extLst>
              <a:ext uri="{FF2B5EF4-FFF2-40B4-BE49-F238E27FC236}">
                <a16:creationId xmlns:a16="http://schemas.microsoft.com/office/drawing/2014/main" xmlns="" id="{A7E51A9B-4ED5-CF4D-9B5F-97278CBDAC99}"/>
              </a:ext>
            </a:extLst>
          </p:cNvPr>
          <p:cNvGrpSpPr/>
          <p:nvPr/>
        </p:nvGrpSpPr>
        <p:grpSpPr>
          <a:xfrm>
            <a:off x="14427309" y="11270052"/>
            <a:ext cx="8406125" cy="5808125"/>
            <a:chOff x="38517901" y="12070008"/>
            <a:chExt cx="8406125" cy="5808125"/>
          </a:xfrm>
        </p:grpSpPr>
        <p:sp>
          <p:nvSpPr>
            <p:cNvPr id="7" name="Textfeld 6">
              <a:extLst>
                <a:ext uri="{FF2B5EF4-FFF2-40B4-BE49-F238E27FC236}">
                  <a16:creationId xmlns:a16="http://schemas.microsoft.com/office/drawing/2014/main" xmlns="" id="{75B6CE7E-63D8-9346-B11B-37B130DFB42B}"/>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8" name="Gruppieren 7">
              <a:extLst>
                <a:ext uri="{FF2B5EF4-FFF2-40B4-BE49-F238E27FC236}">
                  <a16:creationId xmlns:a16="http://schemas.microsoft.com/office/drawing/2014/main" xmlns="" id="{CBE74001-E6A4-6D4E-849C-DEAACDC24645}"/>
                </a:ext>
              </a:extLst>
            </p:cNvPr>
            <p:cNvGrpSpPr/>
            <p:nvPr/>
          </p:nvGrpSpPr>
          <p:grpSpPr>
            <a:xfrm>
              <a:off x="38517901" y="12070008"/>
              <a:ext cx="8406125" cy="5808125"/>
              <a:chOff x="16627352" y="12757639"/>
              <a:chExt cx="8406125" cy="5808125"/>
            </a:xfrm>
          </p:grpSpPr>
          <p:grpSp>
            <p:nvGrpSpPr>
              <p:cNvPr id="9" name="Gruppieren 8">
                <a:extLst>
                  <a:ext uri="{FF2B5EF4-FFF2-40B4-BE49-F238E27FC236}">
                    <a16:creationId xmlns:a16="http://schemas.microsoft.com/office/drawing/2014/main" xmlns="" id="{FB5C21F2-413F-8E4E-AA89-7E146ED5DCF1}"/>
                  </a:ext>
                </a:extLst>
              </p:cNvPr>
              <p:cNvGrpSpPr>
                <a:grpSpLocks noChangeAspect="1"/>
              </p:cNvGrpSpPr>
              <p:nvPr/>
            </p:nvGrpSpPr>
            <p:grpSpPr>
              <a:xfrm>
                <a:off x="17544309" y="12891298"/>
                <a:ext cx="5510825" cy="4771860"/>
                <a:chOff x="13069691" y="16634544"/>
                <a:chExt cx="5446174" cy="4715877"/>
              </a:xfrm>
            </p:grpSpPr>
            <p:sp>
              <p:nvSpPr>
                <p:cNvPr id="16" name="Freihandform 15">
                  <a:extLst>
                    <a:ext uri="{FF2B5EF4-FFF2-40B4-BE49-F238E27FC236}">
                      <a16:creationId xmlns:a16="http://schemas.microsoft.com/office/drawing/2014/main" xmlns="" id="{C221AD5C-FD1F-204A-8BDE-8A77FBB74BDA}"/>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ihandform 16">
                  <a:extLst>
                    <a:ext uri="{FF2B5EF4-FFF2-40B4-BE49-F238E27FC236}">
                      <a16:creationId xmlns:a16="http://schemas.microsoft.com/office/drawing/2014/main" xmlns="" id="{906C8D5A-9F55-E848-9BA7-B9A0768728E1}"/>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ihandform 17">
                  <a:extLst>
                    <a:ext uri="{FF2B5EF4-FFF2-40B4-BE49-F238E27FC236}">
                      <a16:creationId xmlns:a16="http://schemas.microsoft.com/office/drawing/2014/main" xmlns="" id="{EF120989-E108-AE43-91BA-1608CA9442AA}"/>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Gerade Verbindung 18">
                  <a:extLst>
                    <a:ext uri="{FF2B5EF4-FFF2-40B4-BE49-F238E27FC236}">
                      <a16:creationId xmlns:a16="http://schemas.microsoft.com/office/drawing/2014/main" xmlns="" id="{AB1C6031-BE74-1345-AA89-166FD7AF84C6}"/>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0" name="Gerade Verbindung 19">
                  <a:extLst>
                    <a:ext uri="{FF2B5EF4-FFF2-40B4-BE49-F238E27FC236}">
                      <a16:creationId xmlns:a16="http://schemas.microsoft.com/office/drawing/2014/main" xmlns="" id="{5EC669BD-DC6F-9440-B87A-F61D11F1FD3A}"/>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1" name="Gerade Verbindung 20">
                  <a:extLst>
                    <a:ext uri="{FF2B5EF4-FFF2-40B4-BE49-F238E27FC236}">
                      <a16:creationId xmlns:a16="http://schemas.microsoft.com/office/drawing/2014/main" xmlns="" id="{178CA354-3B25-5441-8E40-4A2D3A751BCC}"/>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2" name="Gerade Verbindung 21">
                  <a:extLst>
                    <a:ext uri="{FF2B5EF4-FFF2-40B4-BE49-F238E27FC236}">
                      <a16:creationId xmlns:a16="http://schemas.microsoft.com/office/drawing/2014/main" xmlns="" id="{95A3A667-2664-254F-BDF1-0039758D35D5}"/>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3" name="Gerade Verbindung 22">
                  <a:extLst>
                    <a:ext uri="{FF2B5EF4-FFF2-40B4-BE49-F238E27FC236}">
                      <a16:creationId xmlns:a16="http://schemas.microsoft.com/office/drawing/2014/main" xmlns="" id="{AC05BD72-8E33-E84E-8797-30EB8E489F68}"/>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xmlns="" id="{B8A07425-063D-8D47-BAFC-B240CBC946E4}"/>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feil nach oben 24">
                  <a:extLst>
                    <a:ext uri="{FF2B5EF4-FFF2-40B4-BE49-F238E27FC236}">
                      <a16:creationId xmlns:a16="http://schemas.microsoft.com/office/drawing/2014/main" xmlns="" id="{4E44C497-B726-5442-994B-E58B67CE6680}"/>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feld 9">
                <a:extLst>
                  <a:ext uri="{FF2B5EF4-FFF2-40B4-BE49-F238E27FC236}">
                    <a16:creationId xmlns:a16="http://schemas.microsoft.com/office/drawing/2014/main" xmlns="" id="{A7444C74-5A23-884A-B48E-49BBAA24B34A}"/>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11" name="Textfeld 10">
                <a:extLst>
                  <a:ext uri="{FF2B5EF4-FFF2-40B4-BE49-F238E27FC236}">
                    <a16:creationId xmlns:a16="http://schemas.microsoft.com/office/drawing/2014/main" xmlns="" id="{3F3CCF6C-85C8-6D4F-83CC-8B7F19E3E464}"/>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12" name="Textfeld 11">
                <a:extLst>
                  <a:ext uri="{FF2B5EF4-FFF2-40B4-BE49-F238E27FC236}">
                    <a16:creationId xmlns:a16="http://schemas.microsoft.com/office/drawing/2014/main" xmlns="" id="{DE86DD69-35AE-B34C-AC45-8453B53CA1BC}"/>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13" name="Textfeld 12">
                <a:extLst>
                  <a:ext uri="{FF2B5EF4-FFF2-40B4-BE49-F238E27FC236}">
                    <a16:creationId xmlns:a16="http://schemas.microsoft.com/office/drawing/2014/main" xmlns="" id="{7FC0A760-CF06-8D4E-97C9-7FE1B23CC24B}"/>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14" name="Textfeld 13">
                <a:extLst>
                  <a:ext uri="{FF2B5EF4-FFF2-40B4-BE49-F238E27FC236}">
                    <a16:creationId xmlns:a16="http://schemas.microsoft.com/office/drawing/2014/main" xmlns="" id="{50428EBF-DE86-2945-A783-366AE588C733}"/>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15" name="Textfeld 14">
                <a:extLst>
                  <a:ext uri="{FF2B5EF4-FFF2-40B4-BE49-F238E27FC236}">
                    <a16:creationId xmlns:a16="http://schemas.microsoft.com/office/drawing/2014/main" xmlns="" id="{6FA0B990-D21F-A144-90A4-ECDC4F7B7EE9}"/>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26" name="Textfeld 25">
            <a:extLst>
              <a:ext uri="{FF2B5EF4-FFF2-40B4-BE49-F238E27FC236}">
                <a16:creationId xmlns:a16="http://schemas.microsoft.com/office/drawing/2014/main" xmlns="" id="{86854BB0-DC7A-1946-8A3D-4E3974B90FAD}"/>
              </a:ext>
            </a:extLst>
          </p:cNvPr>
          <p:cNvSpPr txBox="1"/>
          <p:nvPr/>
        </p:nvSpPr>
        <p:spPr>
          <a:xfrm flipH="1">
            <a:off x="9082218" y="13552243"/>
            <a:ext cx="2103120" cy="1015663"/>
          </a:xfrm>
          <a:prstGeom prst="rect">
            <a:avLst/>
          </a:prstGeom>
          <a:noFill/>
        </p:spPr>
        <p:txBody>
          <a:bodyPr wrap="square" rtlCol="0">
            <a:spAutoFit/>
          </a:bodyPr>
          <a:lstStyle/>
          <a:p>
            <a:pPr algn="ctr"/>
            <a:r>
              <a:rPr lang="en-US" sz="6000" b="1" dirty="0"/>
              <a:t>2.</a:t>
            </a:r>
          </a:p>
        </p:txBody>
      </p:sp>
      <p:sp>
        <p:nvSpPr>
          <p:cNvPr id="27" name="Textfeld 26">
            <a:extLst>
              <a:ext uri="{FF2B5EF4-FFF2-40B4-BE49-F238E27FC236}">
                <a16:creationId xmlns:a16="http://schemas.microsoft.com/office/drawing/2014/main" xmlns="" id="{B66BC12B-551A-EF40-8C67-A46424773143}"/>
              </a:ext>
            </a:extLst>
          </p:cNvPr>
          <p:cNvSpPr txBox="1"/>
          <p:nvPr/>
        </p:nvSpPr>
        <p:spPr>
          <a:xfrm flipH="1">
            <a:off x="13223777" y="9084150"/>
            <a:ext cx="2103120" cy="1015663"/>
          </a:xfrm>
          <a:prstGeom prst="rect">
            <a:avLst/>
          </a:prstGeom>
          <a:noFill/>
        </p:spPr>
        <p:txBody>
          <a:bodyPr wrap="square" rtlCol="0">
            <a:spAutoFit/>
          </a:bodyPr>
          <a:lstStyle/>
          <a:p>
            <a:pPr algn="ctr"/>
            <a:r>
              <a:rPr lang="en-US" sz="6000" b="1" dirty="0"/>
              <a:t>3.</a:t>
            </a:r>
          </a:p>
        </p:txBody>
      </p:sp>
      <p:sp>
        <p:nvSpPr>
          <p:cNvPr id="28" name="Textfeld 27">
            <a:extLst>
              <a:ext uri="{FF2B5EF4-FFF2-40B4-BE49-F238E27FC236}">
                <a16:creationId xmlns:a16="http://schemas.microsoft.com/office/drawing/2014/main" xmlns="" id="{6E64ECED-A3F0-D249-904F-D51A8F641B53}"/>
              </a:ext>
            </a:extLst>
          </p:cNvPr>
          <p:cNvSpPr txBox="1"/>
          <p:nvPr/>
        </p:nvSpPr>
        <p:spPr>
          <a:xfrm flipH="1">
            <a:off x="21046149" y="8404518"/>
            <a:ext cx="2103120" cy="1015663"/>
          </a:xfrm>
          <a:prstGeom prst="rect">
            <a:avLst/>
          </a:prstGeom>
          <a:noFill/>
        </p:spPr>
        <p:txBody>
          <a:bodyPr wrap="square" rtlCol="0">
            <a:spAutoFit/>
          </a:bodyPr>
          <a:lstStyle/>
          <a:p>
            <a:pPr algn="ctr"/>
            <a:r>
              <a:rPr lang="en-US" sz="6000" b="1" dirty="0"/>
              <a:t>4.</a:t>
            </a:r>
          </a:p>
        </p:txBody>
      </p:sp>
      <p:sp>
        <p:nvSpPr>
          <p:cNvPr id="29" name="Textfeld 28">
            <a:extLst>
              <a:ext uri="{FF2B5EF4-FFF2-40B4-BE49-F238E27FC236}">
                <a16:creationId xmlns:a16="http://schemas.microsoft.com/office/drawing/2014/main" xmlns="" id="{49D54CC4-40E4-E442-9D22-0D1BDBB64EBC}"/>
              </a:ext>
            </a:extLst>
          </p:cNvPr>
          <p:cNvSpPr txBox="1"/>
          <p:nvPr/>
        </p:nvSpPr>
        <p:spPr>
          <a:xfrm flipH="1">
            <a:off x="24985310" y="14174115"/>
            <a:ext cx="2103120" cy="1015663"/>
          </a:xfrm>
          <a:prstGeom prst="rect">
            <a:avLst/>
          </a:prstGeom>
          <a:noFill/>
        </p:spPr>
        <p:txBody>
          <a:bodyPr wrap="square" rtlCol="0">
            <a:spAutoFit/>
          </a:bodyPr>
          <a:lstStyle/>
          <a:p>
            <a:pPr algn="ctr"/>
            <a:r>
              <a:rPr lang="en-US" sz="6000" b="1" dirty="0"/>
              <a:t>5.</a:t>
            </a:r>
          </a:p>
        </p:txBody>
      </p:sp>
      <p:grpSp>
        <p:nvGrpSpPr>
          <p:cNvPr id="30" name="Gruppieren 29">
            <a:extLst>
              <a:ext uri="{FF2B5EF4-FFF2-40B4-BE49-F238E27FC236}">
                <a16:creationId xmlns:a16="http://schemas.microsoft.com/office/drawing/2014/main" xmlns="" id="{FFDD3F22-371F-7D4C-AFB8-212774A77425}"/>
              </a:ext>
            </a:extLst>
          </p:cNvPr>
          <p:cNvGrpSpPr/>
          <p:nvPr/>
        </p:nvGrpSpPr>
        <p:grpSpPr>
          <a:xfrm>
            <a:off x="15255597" y="18454681"/>
            <a:ext cx="2643075" cy="2485308"/>
            <a:chOff x="16026022" y="19289337"/>
            <a:chExt cx="2643075" cy="2485308"/>
          </a:xfrm>
        </p:grpSpPr>
        <p:grpSp>
          <p:nvGrpSpPr>
            <p:cNvPr id="31" name="Gruppieren 30">
              <a:extLst>
                <a:ext uri="{FF2B5EF4-FFF2-40B4-BE49-F238E27FC236}">
                  <a16:creationId xmlns:a16="http://schemas.microsoft.com/office/drawing/2014/main" xmlns="" id="{AF3F2ED6-012F-D74B-8EBF-18A4656ED9D5}"/>
                </a:ext>
              </a:extLst>
            </p:cNvPr>
            <p:cNvGrpSpPr>
              <a:grpSpLocks noChangeAspect="1"/>
            </p:cNvGrpSpPr>
            <p:nvPr/>
          </p:nvGrpSpPr>
          <p:grpSpPr>
            <a:xfrm>
              <a:off x="16026022" y="19289337"/>
              <a:ext cx="2643075" cy="2485308"/>
              <a:chOff x="7094071" y="18756941"/>
              <a:chExt cx="2133182" cy="2005851"/>
            </a:xfrm>
          </p:grpSpPr>
          <p:sp>
            <p:nvSpPr>
              <p:cNvPr id="33" name="Oval 32">
                <a:extLst>
                  <a:ext uri="{FF2B5EF4-FFF2-40B4-BE49-F238E27FC236}">
                    <a16:creationId xmlns:a16="http://schemas.microsoft.com/office/drawing/2014/main" xmlns="" id="{BC922C82-B0A2-7142-80C4-862C09B27FCF}"/>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Grafik 33">
                <a:extLst>
                  <a:ext uri="{FF2B5EF4-FFF2-40B4-BE49-F238E27FC236}">
                    <a16:creationId xmlns:a16="http://schemas.microsoft.com/office/drawing/2014/main" xmlns="" id="{BBC2DF5B-3A83-3F43-BFAD-ED37F30044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32" name="Textfeld 31">
              <a:extLst>
                <a:ext uri="{FF2B5EF4-FFF2-40B4-BE49-F238E27FC236}">
                  <a16:creationId xmlns:a16="http://schemas.microsoft.com/office/drawing/2014/main" xmlns="" id="{ED9A58A9-1D30-B345-95D1-216FE7B52EFB}"/>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sp>
        <p:nvSpPr>
          <p:cNvPr id="35" name="Gebogener Pfeil 34">
            <a:extLst>
              <a:ext uri="{FF2B5EF4-FFF2-40B4-BE49-F238E27FC236}">
                <a16:creationId xmlns:a16="http://schemas.microsoft.com/office/drawing/2014/main" xmlns="" id="{B497830F-5609-8F41-A1DE-B4F73C139B4B}"/>
              </a:ext>
            </a:extLst>
          </p:cNvPr>
          <p:cNvSpPr/>
          <p:nvPr/>
        </p:nvSpPr>
        <p:spPr>
          <a:xfrm rot="4372140">
            <a:off x="13128108" y="65206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36" name="Grafik 35">
            <a:extLst>
              <a:ext uri="{FF2B5EF4-FFF2-40B4-BE49-F238E27FC236}">
                <a16:creationId xmlns:a16="http://schemas.microsoft.com/office/drawing/2014/main" xmlns="" id="{A8FF4EFE-C599-994F-9F7F-EA14F3801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2651" y="14704493"/>
            <a:ext cx="4209315" cy="1051037"/>
          </a:xfrm>
          <a:prstGeom prst="rect">
            <a:avLst/>
          </a:prstGeom>
        </p:spPr>
      </p:pic>
      <p:pic>
        <p:nvPicPr>
          <p:cNvPr id="37" name="Grafik 36">
            <a:extLst>
              <a:ext uri="{FF2B5EF4-FFF2-40B4-BE49-F238E27FC236}">
                <a16:creationId xmlns:a16="http://schemas.microsoft.com/office/drawing/2014/main" xmlns="" id="{F0054306-3F31-C941-A6A9-FE339B6516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91789" y="15136459"/>
            <a:ext cx="5893287" cy="1996709"/>
          </a:xfrm>
          <a:prstGeom prst="rect">
            <a:avLst/>
          </a:prstGeom>
        </p:spPr>
      </p:pic>
      <p:pic>
        <p:nvPicPr>
          <p:cNvPr id="38" name="Grafik 37">
            <a:extLst>
              <a:ext uri="{FF2B5EF4-FFF2-40B4-BE49-F238E27FC236}">
                <a16:creationId xmlns:a16="http://schemas.microsoft.com/office/drawing/2014/main" xmlns="" id="{2C1A1EBD-B0D4-F342-85E8-77C11E6CCC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4224" y="9312110"/>
            <a:ext cx="4196993" cy="1421985"/>
          </a:xfrm>
          <a:prstGeom prst="rect">
            <a:avLst/>
          </a:prstGeom>
        </p:spPr>
      </p:pic>
      <p:grpSp>
        <p:nvGrpSpPr>
          <p:cNvPr id="39" name="Gruppieren 38">
            <a:extLst>
              <a:ext uri="{FF2B5EF4-FFF2-40B4-BE49-F238E27FC236}">
                <a16:creationId xmlns:a16="http://schemas.microsoft.com/office/drawing/2014/main" xmlns="" id="{90CE0E92-618B-5F48-B7D0-C7866C0D0530}"/>
              </a:ext>
            </a:extLst>
          </p:cNvPr>
          <p:cNvGrpSpPr/>
          <p:nvPr/>
        </p:nvGrpSpPr>
        <p:grpSpPr>
          <a:xfrm>
            <a:off x="14579709" y="11422452"/>
            <a:ext cx="8406125" cy="5808125"/>
            <a:chOff x="38517901" y="12070008"/>
            <a:chExt cx="8406125" cy="5808125"/>
          </a:xfrm>
        </p:grpSpPr>
        <p:sp>
          <p:nvSpPr>
            <p:cNvPr id="40" name="Textfeld 39">
              <a:extLst>
                <a:ext uri="{FF2B5EF4-FFF2-40B4-BE49-F238E27FC236}">
                  <a16:creationId xmlns:a16="http://schemas.microsoft.com/office/drawing/2014/main" xmlns="" id="{9F60AE91-2188-8641-AA1E-73DA666A804E}"/>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41" name="Gruppieren 40">
              <a:extLst>
                <a:ext uri="{FF2B5EF4-FFF2-40B4-BE49-F238E27FC236}">
                  <a16:creationId xmlns:a16="http://schemas.microsoft.com/office/drawing/2014/main" xmlns="" id="{E46824ED-3E79-B340-8999-3F89B3086966}"/>
                </a:ext>
              </a:extLst>
            </p:cNvPr>
            <p:cNvGrpSpPr/>
            <p:nvPr/>
          </p:nvGrpSpPr>
          <p:grpSpPr>
            <a:xfrm>
              <a:off x="38517901" y="12070008"/>
              <a:ext cx="8406125" cy="5808125"/>
              <a:chOff x="16627352" y="12757639"/>
              <a:chExt cx="8406125" cy="5808125"/>
            </a:xfrm>
          </p:grpSpPr>
          <p:grpSp>
            <p:nvGrpSpPr>
              <p:cNvPr id="42" name="Gruppieren 41">
                <a:extLst>
                  <a:ext uri="{FF2B5EF4-FFF2-40B4-BE49-F238E27FC236}">
                    <a16:creationId xmlns:a16="http://schemas.microsoft.com/office/drawing/2014/main" xmlns="" id="{51331D18-68CC-614D-836D-F60D33AE19D7}"/>
                  </a:ext>
                </a:extLst>
              </p:cNvPr>
              <p:cNvGrpSpPr>
                <a:grpSpLocks noChangeAspect="1"/>
              </p:cNvGrpSpPr>
              <p:nvPr/>
            </p:nvGrpSpPr>
            <p:grpSpPr>
              <a:xfrm>
                <a:off x="17544309" y="12891298"/>
                <a:ext cx="5510825" cy="4771860"/>
                <a:chOff x="13069691" y="16634544"/>
                <a:chExt cx="5446174" cy="4715877"/>
              </a:xfrm>
            </p:grpSpPr>
            <p:sp>
              <p:nvSpPr>
                <p:cNvPr id="49" name="Freihandform 48">
                  <a:extLst>
                    <a:ext uri="{FF2B5EF4-FFF2-40B4-BE49-F238E27FC236}">
                      <a16:creationId xmlns:a16="http://schemas.microsoft.com/office/drawing/2014/main" xmlns="" id="{C46BC770-2E1F-BD4C-B237-B9C65BC83E23}"/>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ihandform 49">
                  <a:extLst>
                    <a:ext uri="{FF2B5EF4-FFF2-40B4-BE49-F238E27FC236}">
                      <a16:creationId xmlns:a16="http://schemas.microsoft.com/office/drawing/2014/main" xmlns="" id="{983B74AC-8810-F447-88ED-977D5BB7F440}"/>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50">
                  <a:extLst>
                    <a:ext uri="{FF2B5EF4-FFF2-40B4-BE49-F238E27FC236}">
                      <a16:creationId xmlns:a16="http://schemas.microsoft.com/office/drawing/2014/main" xmlns="" id="{A547B28D-DED8-2342-97F0-FD2EB1B969DA}"/>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2" name="Gerade Verbindung 51">
                  <a:extLst>
                    <a:ext uri="{FF2B5EF4-FFF2-40B4-BE49-F238E27FC236}">
                      <a16:creationId xmlns:a16="http://schemas.microsoft.com/office/drawing/2014/main" xmlns="" id="{AD65A880-C43F-634B-A5BB-930DD22D9072}"/>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Gerade Verbindung 52">
                  <a:extLst>
                    <a:ext uri="{FF2B5EF4-FFF2-40B4-BE49-F238E27FC236}">
                      <a16:creationId xmlns:a16="http://schemas.microsoft.com/office/drawing/2014/main" xmlns="" id="{C98E95DF-9E90-224E-86B9-3E452B07A69C}"/>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4" name="Gerade Verbindung 53">
                  <a:extLst>
                    <a:ext uri="{FF2B5EF4-FFF2-40B4-BE49-F238E27FC236}">
                      <a16:creationId xmlns:a16="http://schemas.microsoft.com/office/drawing/2014/main" xmlns="" id="{2F2021BE-B5AC-3641-9567-D956F1705B95}"/>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5" name="Gerade Verbindung 54">
                  <a:extLst>
                    <a:ext uri="{FF2B5EF4-FFF2-40B4-BE49-F238E27FC236}">
                      <a16:creationId xmlns:a16="http://schemas.microsoft.com/office/drawing/2014/main" xmlns="" id="{5DCC928F-82D1-444C-99F3-10BD964527D8}"/>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6" name="Gerade Verbindung 55">
                  <a:extLst>
                    <a:ext uri="{FF2B5EF4-FFF2-40B4-BE49-F238E27FC236}">
                      <a16:creationId xmlns:a16="http://schemas.microsoft.com/office/drawing/2014/main" xmlns="" id="{58C08032-0581-064A-9F9D-3B30829A26F4}"/>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57" name="Rechteck 56">
                  <a:extLst>
                    <a:ext uri="{FF2B5EF4-FFF2-40B4-BE49-F238E27FC236}">
                      <a16:creationId xmlns:a16="http://schemas.microsoft.com/office/drawing/2014/main" xmlns="" id="{BBD17732-F749-354D-865F-573788D9B179}"/>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Pfeil nach oben 57">
                  <a:extLst>
                    <a:ext uri="{FF2B5EF4-FFF2-40B4-BE49-F238E27FC236}">
                      <a16:creationId xmlns:a16="http://schemas.microsoft.com/office/drawing/2014/main" xmlns="" id="{D30D7B7E-2C33-A047-9375-7581418DD0C6}"/>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Textfeld 42">
                <a:extLst>
                  <a:ext uri="{FF2B5EF4-FFF2-40B4-BE49-F238E27FC236}">
                    <a16:creationId xmlns:a16="http://schemas.microsoft.com/office/drawing/2014/main" xmlns="" id="{E34F7421-3052-7545-9A00-25B3850A2F91}"/>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44" name="Textfeld 43">
                <a:extLst>
                  <a:ext uri="{FF2B5EF4-FFF2-40B4-BE49-F238E27FC236}">
                    <a16:creationId xmlns:a16="http://schemas.microsoft.com/office/drawing/2014/main" xmlns="" id="{B95086D3-C6DA-8F4D-BB14-E9EAA22369EA}"/>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45" name="Textfeld 44">
                <a:extLst>
                  <a:ext uri="{FF2B5EF4-FFF2-40B4-BE49-F238E27FC236}">
                    <a16:creationId xmlns:a16="http://schemas.microsoft.com/office/drawing/2014/main" xmlns="" id="{6F3BFF81-CE6E-C146-9EF7-C7EB00991599}"/>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46" name="Textfeld 45">
                <a:extLst>
                  <a:ext uri="{FF2B5EF4-FFF2-40B4-BE49-F238E27FC236}">
                    <a16:creationId xmlns:a16="http://schemas.microsoft.com/office/drawing/2014/main" xmlns="" id="{1CD692EC-827B-4F4A-950E-2D7705513EA2}"/>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47" name="Textfeld 46">
                <a:extLst>
                  <a:ext uri="{FF2B5EF4-FFF2-40B4-BE49-F238E27FC236}">
                    <a16:creationId xmlns:a16="http://schemas.microsoft.com/office/drawing/2014/main" xmlns="" id="{2541FACC-D693-E24F-BBC4-5B0F02E6D9EA}"/>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48" name="Textfeld 47">
                <a:extLst>
                  <a:ext uri="{FF2B5EF4-FFF2-40B4-BE49-F238E27FC236}">
                    <a16:creationId xmlns:a16="http://schemas.microsoft.com/office/drawing/2014/main" xmlns="" id="{10B209B2-1351-8E4E-8E63-A329BFB24A7A}"/>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59" name="Textfeld 58">
            <a:extLst>
              <a:ext uri="{FF2B5EF4-FFF2-40B4-BE49-F238E27FC236}">
                <a16:creationId xmlns:a16="http://schemas.microsoft.com/office/drawing/2014/main" xmlns="" id="{A0C06AD3-EA1E-634C-B415-2A135F63AE7A}"/>
              </a:ext>
            </a:extLst>
          </p:cNvPr>
          <p:cNvSpPr txBox="1"/>
          <p:nvPr/>
        </p:nvSpPr>
        <p:spPr>
          <a:xfrm flipH="1">
            <a:off x="9234618" y="13704643"/>
            <a:ext cx="2103120" cy="1015663"/>
          </a:xfrm>
          <a:prstGeom prst="rect">
            <a:avLst/>
          </a:prstGeom>
          <a:noFill/>
        </p:spPr>
        <p:txBody>
          <a:bodyPr wrap="square" rtlCol="0">
            <a:spAutoFit/>
          </a:bodyPr>
          <a:lstStyle/>
          <a:p>
            <a:pPr algn="ctr"/>
            <a:r>
              <a:rPr lang="en-US" sz="6000" b="1" dirty="0"/>
              <a:t>2.</a:t>
            </a:r>
          </a:p>
        </p:txBody>
      </p:sp>
      <p:sp>
        <p:nvSpPr>
          <p:cNvPr id="60" name="Textfeld 59">
            <a:extLst>
              <a:ext uri="{FF2B5EF4-FFF2-40B4-BE49-F238E27FC236}">
                <a16:creationId xmlns:a16="http://schemas.microsoft.com/office/drawing/2014/main" xmlns="" id="{FF7A6D83-B17D-A646-877C-37D05138453C}"/>
              </a:ext>
            </a:extLst>
          </p:cNvPr>
          <p:cNvSpPr txBox="1"/>
          <p:nvPr/>
        </p:nvSpPr>
        <p:spPr>
          <a:xfrm flipH="1">
            <a:off x="13376177" y="9236550"/>
            <a:ext cx="2103120" cy="1015663"/>
          </a:xfrm>
          <a:prstGeom prst="rect">
            <a:avLst/>
          </a:prstGeom>
          <a:noFill/>
        </p:spPr>
        <p:txBody>
          <a:bodyPr wrap="square" rtlCol="0">
            <a:spAutoFit/>
          </a:bodyPr>
          <a:lstStyle/>
          <a:p>
            <a:pPr algn="ctr"/>
            <a:r>
              <a:rPr lang="en-US" sz="6000" b="1" dirty="0"/>
              <a:t>3.</a:t>
            </a:r>
          </a:p>
        </p:txBody>
      </p:sp>
      <p:sp>
        <p:nvSpPr>
          <p:cNvPr id="61" name="Textfeld 60">
            <a:extLst>
              <a:ext uri="{FF2B5EF4-FFF2-40B4-BE49-F238E27FC236}">
                <a16:creationId xmlns:a16="http://schemas.microsoft.com/office/drawing/2014/main" xmlns="" id="{4342C24E-A255-8344-BDC3-66591CED18A7}"/>
              </a:ext>
            </a:extLst>
          </p:cNvPr>
          <p:cNvSpPr txBox="1"/>
          <p:nvPr/>
        </p:nvSpPr>
        <p:spPr>
          <a:xfrm flipH="1">
            <a:off x="21198549" y="8556918"/>
            <a:ext cx="2103120" cy="1015663"/>
          </a:xfrm>
          <a:prstGeom prst="rect">
            <a:avLst/>
          </a:prstGeom>
          <a:noFill/>
        </p:spPr>
        <p:txBody>
          <a:bodyPr wrap="square" rtlCol="0">
            <a:spAutoFit/>
          </a:bodyPr>
          <a:lstStyle/>
          <a:p>
            <a:pPr algn="ctr"/>
            <a:r>
              <a:rPr lang="en-US" sz="6000" b="1" dirty="0"/>
              <a:t>4.</a:t>
            </a:r>
          </a:p>
        </p:txBody>
      </p:sp>
      <p:sp>
        <p:nvSpPr>
          <p:cNvPr id="62" name="Textfeld 61">
            <a:extLst>
              <a:ext uri="{FF2B5EF4-FFF2-40B4-BE49-F238E27FC236}">
                <a16:creationId xmlns:a16="http://schemas.microsoft.com/office/drawing/2014/main" xmlns="" id="{4682CC77-EFA1-3946-B9BA-4B17190D2987}"/>
              </a:ext>
            </a:extLst>
          </p:cNvPr>
          <p:cNvSpPr txBox="1"/>
          <p:nvPr/>
        </p:nvSpPr>
        <p:spPr>
          <a:xfrm flipH="1">
            <a:off x="25137710" y="14326515"/>
            <a:ext cx="2103120" cy="1015663"/>
          </a:xfrm>
          <a:prstGeom prst="rect">
            <a:avLst/>
          </a:prstGeom>
          <a:noFill/>
        </p:spPr>
        <p:txBody>
          <a:bodyPr wrap="square" rtlCol="0">
            <a:spAutoFit/>
          </a:bodyPr>
          <a:lstStyle/>
          <a:p>
            <a:pPr algn="ctr"/>
            <a:r>
              <a:rPr lang="en-US" sz="6000" b="1" dirty="0"/>
              <a:t>5.</a:t>
            </a:r>
          </a:p>
        </p:txBody>
      </p:sp>
      <p:grpSp>
        <p:nvGrpSpPr>
          <p:cNvPr id="63" name="Gruppieren 62">
            <a:extLst>
              <a:ext uri="{FF2B5EF4-FFF2-40B4-BE49-F238E27FC236}">
                <a16:creationId xmlns:a16="http://schemas.microsoft.com/office/drawing/2014/main" xmlns="" id="{6149C271-1FEB-D14C-83E9-EA38FBC6B42A}"/>
              </a:ext>
            </a:extLst>
          </p:cNvPr>
          <p:cNvGrpSpPr/>
          <p:nvPr/>
        </p:nvGrpSpPr>
        <p:grpSpPr>
          <a:xfrm>
            <a:off x="15407997" y="18607081"/>
            <a:ext cx="2643075" cy="2485308"/>
            <a:chOff x="16026022" y="19289337"/>
            <a:chExt cx="2643075" cy="2485308"/>
          </a:xfrm>
        </p:grpSpPr>
        <p:grpSp>
          <p:nvGrpSpPr>
            <p:cNvPr id="64" name="Gruppieren 63">
              <a:extLst>
                <a:ext uri="{FF2B5EF4-FFF2-40B4-BE49-F238E27FC236}">
                  <a16:creationId xmlns:a16="http://schemas.microsoft.com/office/drawing/2014/main" xmlns="" id="{ACAAAC93-53DA-3841-B027-3CDFB5617D81}"/>
                </a:ext>
              </a:extLst>
            </p:cNvPr>
            <p:cNvGrpSpPr>
              <a:grpSpLocks noChangeAspect="1"/>
            </p:cNvGrpSpPr>
            <p:nvPr/>
          </p:nvGrpSpPr>
          <p:grpSpPr>
            <a:xfrm>
              <a:off x="16026022" y="19289337"/>
              <a:ext cx="2643075" cy="2485308"/>
              <a:chOff x="7094071" y="18756941"/>
              <a:chExt cx="2133182" cy="2005851"/>
            </a:xfrm>
          </p:grpSpPr>
          <p:sp>
            <p:nvSpPr>
              <p:cNvPr id="66" name="Oval 65">
                <a:extLst>
                  <a:ext uri="{FF2B5EF4-FFF2-40B4-BE49-F238E27FC236}">
                    <a16:creationId xmlns:a16="http://schemas.microsoft.com/office/drawing/2014/main" xmlns="" id="{D0F2FDC2-A8D0-214F-8509-70E870868D94}"/>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Grafik 66">
                <a:extLst>
                  <a:ext uri="{FF2B5EF4-FFF2-40B4-BE49-F238E27FC236}">
                    <a16:creationId xmlns:a16="http://schemas.microsoft.com/office/drawing/2014/main" xmlns="" id="{6C69A651-974B-2741-8CA9-1C7F10BD93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65" name="Textfeld 64">
              <a:extLst>
                <a:ext uri="{FF2B5EF4-FFF2-40B4-BE49-F238E27FC236}">
                  <a16:creationId xmlns:a16="http://schemas.microsoft.com/office/drawing/2014/main" xmlns="" id="{18C67EF8-9C46-9447-90B9-EFACCBAA9F02}"/>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sp>
        <p:nvSpPr>
          <p:cNvPr id="68" name="Gebogener Pfeil 67">
            <a:extLst>
              <a:ext uri="{FF2B5EF4-FFF2-40B4-BE49-F238E27FC236}">
                <a16:creationId xmlns:a16="http://schemas.microsoft.com/office/drawing/2014/main" xmlns="" id="{0AE031E8-A123-DD47-9E57-8E6FBADDCF61}"/>
              </a:ext>
            </a:extLst>
          </p:cNvPr>
          <p:cNvSpPr/>
          <p:nvPr/>
        </p:nvSpPr>
        <p:spPr>
          <a:xfrm rot="4372140">
            <a:off x="13280508" y="66730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9" name="Grafik 68">
            <a:extLst>
              <a:ext uri="{FF2B5EF4-FFF2-40B4-BE49-F238E27FC236}">
                <a16:creationId xmlns:a16="http://schemas.microsoft.com/office/drawing/2014/main" xmlns="" id="{AAAB8346-E765-B044-AAF6-30EA74F6D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5051" y="14856893"/>
            <a:ext cx="4209315" cy="1051037"/>
          </a:xfrm>
          <a:prstGeom prst="rect">
            <a:avLst/>
          </a:prstGeom>
        </p:spPr>
      </p:pic>
      <p:pic>
        <p:nvPicPr>
          <p:cNvPr id="70" name="Grafik 69">
            <a:extLst>
              <a:ext uri="{FF2B5EF4-FFF2-40B4-BE49-F238E27FC236}">
                <a16:creationId xmlns:a16="http://schemas.microsoft.com/office/drawing/2014/main" xmlns="" id="{0B7175EE-1687-0D46-A0CF-56C34D35A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44189" y="15288859"/>
            <a:ext cx="5893287" cy="1996709"/>
          </a:xfrm>
          <a:prstGeom prst="rect">
            <a:avLst/>
          </a:prstGeom>
        </p:spPr>
      </p:pic>
      <p:pic>
        <p:nvPicPr>
          <p:cNvPr id="71" name="Grafik 70">
            <a:extLst>
              <a:ext uri="{FF2B5EF4-FFF2-40B4-BE49-F238E27FC236}">
                <a16:creationId xmlns:a16="http://schemas.microsoft.com/office/drawing/2014/main" xmlns="" id="{C852181A-425A-984A-8CC4-1634DED085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56624" y="9464510"/>
            <a:ext cx="4196993" cy="1421985"/>
          </a:xfrm>
          <a:prstGeom prst="rect">
            <a:avLst/>
          </a:prstGeom>
        </p:spPr>
      </p:pic>
      <p:grpSp>
        <p:nvGrpSpPr>
          <p:cNvPr id="72" name="Gruppieren 71">
            <a:extLst>
              <a:ext uri="{FF2B5EF4-FFF2-40B4-BE49-F238E27FC236}">
                <a16:creationId xmlns:a16="http://schemas.microsoft.com/office/drawing/2014/main" xmlns="" id="{7E431FAB-3313-A144-A30C-8F97BB432029}"/>
              </a:ext>
            </a:extLst>
          </p:cNvPr>
          <p:cNvGrpSpPr/>
          <p:nvPr/>
        </p:nvGrpSpPr>
        <p:grpSpPr>
          <a:xfrm>
            <a:off x="14732109" y="11574852"/>
            <a:ext cx="8406125" cy="5808125"/>
            <a:chOff x="38517901" y="12070008"/>
            <a:chExt cx="8406125" cy="5808125"/>
          </a:xfrm>
        </p:grpSpPr>
        <p:sp>
          <p:nvSpPr>
            <p:cNvPr id="73" name="Textfeld 72">
              <a:extLst>
                <a:ext uri="{FF2B5EF4-FFF2-40B4-BE49-F238E27FC236}">
                  <a16:creationId xmlns:a16="http://schemas.microsoft.com/office/drawing/2014/main" xmlns="" id="{A84C671B-3A71-E54E-9160-928332175600}"/>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74" name="Gruppieren 73">
              <a:extLst>
                <a:ext uri="{FF2B5EF4-FFF2-40B4-BE49-F238E27FC236}">
                  <a16:creationId xmlns:a16="http://schemas.microsoft.com/office/drawing/2014/main" xmlns="" id="{01AA0D07-1AF7-AC40-9C4C-AF29E8D0D377}"/>
                </a:ext>
              </a:extLst>
            </p:cNvPr>
            <p:cNvGrpSpPr/>
            <p:nvPr/>
          </p:nvGrpSpPr>
          <p:grpSpPr>
            <a:xfrm>
              <a:off x="38517901" y="12070008"/>
              <a:ext cx="8406125" cy="5808125"/>
              <a:chOff x="16627352" y="12757639"/>
              <a:chExt cx="8406125" cy="5808125"/>
            </a:xfrm>
          </p:grpSpPr>
          <p:grpSp>
            <p:nvGrpSpPr>
              <p:cNvPr id="75" name="Gruppieren 74">
                <a:extLst>
                  <a:ext uri="{FF2B5EF4-FFF2-40B4-BE49-F238E27FC236}">
                    <a16:creationId xmlns:a16="http://schemas.microsoft.com/office/drawing/2014/main" xmlns="" id="{33F3F84A-D482-0640-8A26-086774194A6D}"/>
                  </a:ext>
                </a:extLst>
              </p:cNvPr>
              <p:cNvGrpSpPr>
                <a:grpSpLocks noChangeAspect="1"/>
              </p:cNvGrpSpPr>
              <p:nvPr/>
            </p:nvGrpSpPr>
            <p:grpSpPr>
              <a:xfrm>
                <a:off x="17544309" y="12891298"/>
                <a:ext cx="5510825" cy="4771860"/>
                <a:chOff x="13069691" y="16634544"/>
                <a:chExt cx="5446174" cy="4715877"/>
              </a:xfrm>
            </p:grpSpPr>
            <p:sp>
              <p:nvSpPr>
                <p:cNvPr id="82" name="Freihandform 81">
                  <a:extLst>
                    <a:ext uri="{FF2B5EF4-FFF2-40B4-BE49-F238E27FC236}">
                      <a16:creationId xmlns:a16="http://schemas.microsoft.com/office/drawing/2014/main" xmlns="" id="{7D54C0FB-9368-8842-BE26-E042BDC5B7AD}"/>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ihandform 82">
                  <a:extLst>
                    <a:ext uri="{FF2B5EF4-FFF2-40B4-BE49-F238E27FC236}">
                      <a16:creationId xmlns:a16="http://schemas.microsoft.com/office/drawing/2014/main" xmlns="" id="{DC6B70C2-E5F0-A341-B3CE-FB382464CBA0}"/>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Freihandform 83">
                  <a:extLst>
                    <a:ext uri="{FF2B5EF4-FFF2-40B4-BE49-F238E27FC236}">
                      <a16:creationId xmlns:a16="http://schemas.microsoft.com/office/drawing/2014/main" xmlns="" id="{ECCE69E4-F892-1A44-8BAC-1F11F1FD493F}"/>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5" name="Gerade Verbindung 84">
                  <a:extLst>
                    <a:ext uri="{FF2B5EF4-FFF2-40B4-BE49-F238E27FC236}">
                      <a16:creationId xmlns:a16="http://schemas.microsoft.com/office/drawing/2014/main" xmlns="" id="{8F5E5246-924D-9E4D-A707-43DA13F8BD81}"/>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6" name="Gerade Verbindung 85">
                  <a:extLst>
                    <a:ext uri="{FF2B5EF4-FFF2-40B4-BE49-F238E27FC236}">
                      <a16:creationId xmlns:a16="http://schemas.microsoft.com/office/drawing/2014/main" xmlns="" id="{0470C697-5325-D84F-85CA-548E4D40F3DC}"/>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7" name="Gerade Verbindung 86">
                  <a:extLst>
                    <a:ext uri="{FF2B5EF4-FFF2-40B4-BE49-F238E27FC236}">
                      <a16:creationId xmlns:a16="http://schemas.microsoft.com/office/drawing/2014/main" xmlns="" id="{34CE4E82-8B29-D842-A33E-D52495E543B1}"/>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8" name="Gerade Verbindung 87">
                  <a:extLst>
                    <a:ext uri="{FF2B5EF4-FFF2-40B4-BE49-F238E27FC236}">
                      <a16:creationId xmlns:a16="http://schemas.microsoft.com/office/drawing/2014/main" xmlns="" id="{3847F01E-4822-614E-9A10-27A8B425BD9A}"/>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9" name="Gerade Verbindung 88">
                  <a:extLst>
                    <a:ext uri="{FF2B5EF4-FFF2-40B4-BE49-F238E27FC236}">
                      <a16:creationId xmlns:a16="http://schemas.microsoft.com/office/drawing/2014/main" xmlns="" id="{F0B6731A-91E2-C04F-8164-E458B449EFA6}"/>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90" name="Rechteck 89">
                  <a:extLst>
                    <a:ext uri="{FF2B5EF4-FFF2-40B4-BE49-F238E27FC236}">
                      <a16:creationId xmlns:a16="http://schemas.microsoft.com/office/drawing/2014/main" xmlns="" id="{FE3E00C0-84F6-C346-80D3-3392ED7FCB14}"/>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Pfeil nach oben 90">
                  <a:extLst>
                    <a:ext uri="{FF2B5EF4-FFF2-40B4-BE49-F238E27FC236}">
                      <a16:creationId xmlns:a16="http://schemas.microsoft.com/office/drawing/2014/main" xmlns="" id="{B23F8B8A-1288-DB44-8A57-4267F5D38AEC}"/>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6" name="Textfeld 75">
                <a:extLst>
                  <a:ext uri="{FF2B5EF4-FFF2-40B4-BE49-F238E27FC236}">
                    <a16:creationId xmlns:a16="http://schemas.microsoft.com/office/drawing/2014/main" xmlns="" id="{DB8AA220-74C7-3742-8DB8-1FE946740D7D}"/>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77" name="Textfeld 76">
                <a:extLst>
                  <a:ext uri="{FF2B5EF4-FFF2-40B4-BE49-F238E27FC236}">
                    <a16:creationId xmlns:a16="http://schemas.microsoft.com/office/drawing/2014/main" xmlns="" id="{6C768AE3-8A17-F349-AFD6-E2B363FC6D86}"/>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78" name="Textfeld 77">
                <a:extLst>
                  <a:ext uri="{FF2B5EF4-FFF2-40B4-BE49-F238E27FC236}">
                    <a16:creationId xmlns:a16="http://schemas.microsoft.com/office/drawing/2014/main" xmlns="" id="{D3CE0E68-5DBD-3F48-9218-27391528E9D9}"/>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79" name="Textfeld 78">
                <a:extLst>
                  <a:ext uri="{FF2B5EF4-FFF2-40B4-BE49-F238E27FC236}">
                    <a16:creationId xmlns:a16="http://schemas.microsoft.com/office/drawing/2014/main" xmlns="" id="{402B4EC2-AEB5-5547-9139-7AEAFFA32300}"/>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80" name="Textfeld 79">
                <a:extLst>
                  <a:ext uri="{FF2B5EF4-FFF2-40B4-BE49-F238E27FC236}">
                    <a16:creationId xmlns:a16="http://schemas.microsoft.com/office/drawing/2014/main" xmlns="" id="{6FB90166-D209-4F47-9B40-123DC33EE612}"/>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81" name="Textfeld 80">
                <a:extLst>
                  <a:ext uri="{FF2B5EF4-FFF2-40B4-BE49-F238E27FC236}">
                    <a16:creationId xmlns:a16="http://schemas.microsoft.com/office/drawing/2014/main" xmlns="" id="{E1C97621-A76B-9B4A-BBA6-9B9982378E07}"/>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92" name="Textfeld 91">
            <a:extLst>
              <a:ext uri="{FF2B5EF4-FFF2-40B4-BE49-F238E27FC236}">
                <a16:creationId xmlns:a16="http://schemas.microsoft.com/office/drawing/2014/main" xmlns="" id="{185001AA-E3F3-2149-BD6B-8DA482D849D4}"/>
              </a:ext>
            </a:extLst>
          </p:cNvPr>
          <p:cNvSpPr txBox="1"/>
          <p:nvPr/>
        </p:nvSpPr>
        <p:spPr>
          <a:xfrm flipH="1">
            <a:off x="9387018" y="13857043"/>
            <a:ext cx="2103120" cy="1015663"/>
          </a:xfrm>
          <a:prstGeom prst="rect">
            <a:avLst/>
          </a:prstGeom>
          <a:noFill/>
        </p:spPr>
        <p:txBody>
          <a:bodyPr wrap="square" rtlCol="0">
            <a:spAutoFit/>
          </a:bodyPr>
          <a:lstStyle/>
          <a:p>
            <a:pPr algn="ctr"/>
            <a:r>
              <a:rPr lang="en-US" sz="6000" b="1" dirty="0"/>
              <a:t>2.</a:t>
            </a:r>
          </a:p>
        </p:txBody>
      </p:sp>
      <p:sp>
        <p:nvSpPr>
          <p:cNvPr id="93" name="Textfeld 92">
            <a:extLst>
              <a:ext uri="{FF2B5EF4-FFF2-40B4-BE49-F238E27FC236}">
                <a16:creationId xmlns:a16="http://schemas.microsoft.com/office/drawing/2014/main" xmlns="" id="{11E95206-DC90-6845-BBD7-B685A54CA1E9}"/>
              </a:ext>
            </a:extLst>
          </p:cNvPr>
          <p:cNvSpPr txBox="1"/>
          <p:nvPr/>
        </p:nvSpPr>
        <p:spPr>
          <a:xfrm flipH="1">
            <a:off x="13528577" y="9388950"/>
            <a:ext cx="2103120" cy="1015663"/>
          </a:xfrm>
          <a:prstGeom prst="rect">
            <a:avLst/>
          </a:prstGeom>
          <a:noFill/>
        </p:spPr>
        <p:txBody>
          <a:bodyPr wrap="square" rtlCol="0">
            <a:spAutoFit/>
          </a:bodyPr>
          <a:lstStyle/>
          <a:p>
            <a:pPr algn="ctr"/>
            <a:r>
              <a:rPr lang="en-US" sz="6000" b="1" dirty="0"/>
              <a:t>3.</a:t>
            </a:r>
          </a:p>
        </p:txBody>
      </p:sp>
      <p:sp>
        <p:nvSpPr>
          <p:cNvPr id="94" name="Textfeld 93">
            <a:extLst>
              <a:ext uri="{FF2B5EF4-FFF2-40B4-BE49-F238E27FC236}">
                <a16:creationId xmlns:a16="http://schemas.microsoft.com/office/drawing/2014/main" xmlns="" id="{80F8E6BE-0C80-6B4C-A3CF-F28DCF462BBE}"/>
              </a:ext>
            </a:extLst>
          </p:cNvPr>
          <p:cNvSpPr txBox="1"/>
          <p:nvPr/>
        </p:nvSpPr>
        <p:spPr>
          <a:xfrm flipH="1">
            <a:off x="21350949" y="8709318"/>
            <a:ext cx="2103120" cy="1015663"/>
          </a:xfrm>
          <a:prstGeom prst="rect">
            <a:avLst/>
          </a:prstGeom>
          <a:noFill/>
        </p:spPr>
        <p:txBody>
          <a:bodyPr wrap="square" rtlCol="0">
            <a:spAutoFit/>
          </a:bodyPr>
          <a:lstStyle/>
          <a:p>
            <a:pPr algn="ctr"/>
            <a:r>
              <a:rPr lang="en-US" sz="6000" b="1" dirty="0"/>
              <a:t>4.</a:t>
            </a:r>
          </a:p>
        </p:txBody>
      </p:sp>
      <p:sp>
        <p:nvSpPr>
          <p:cNvPr id="95" name="Textfeld 94">
            <a:extLst>
              <a:ext uri="{FF2B5EF4-FFF2-40B4-BE49-F238E27FC236}">
                <a16:creationId xmlns:a16="http://schemas.microsoft.com/office/drawing/2014/main" xmlns="" id="{6C691EAA-C249-FA49-9C25-EB699C7ADF60}"/>
              </a:ext>
            </a:extLst>
          </p:cNvPr>
          <p:cNvSpPr txBox="1"/>
          <p:nvPr/>
        </p:nvSpPr>
        <p:spPr>
          <a:xfrm flipH="1">
            <a:off x="25290110" y="14478915"/>
            <a:ext cx="2103120" cy="1015663"/>
          </a:xfrm>
          <a:prstGeom prst="rect">
            <a:avLst/>
          </a:prstGeom>
          <a:noFill/>
        </p:spPr>
        <p:txBody>
          <a:bodyPr wrap="square" rtlCol="0">
            <a:spAutoFit/>
          </a:bodyPr>
          <a:lstStyle/>
          <a:p>
            <a:pPr algn="ctr"/>
            <a:r>
              <a:rPr lang="en-US" sz="6000" b="1" dirty="0"/>
              <a:t>5.</a:t>
            </a:r>
          </a:p>
        </p:txBody>
      </p:sp>
      <p:grpSp>
        <p:nvGrpSpPr>
          <p:cNvPr id="96" name="Gruppieren 95">
            <a:extLst>
              <a:ext uri="{FF2B5EF4-FFF2-40B4-BE49-F238E27FC236}">
                <a16:creationId xmlns:a16="http://schemas.microsoft.com/office/drawing/2014/main" xmlns="" id="{EA38F02B-0561-EB44-A128-AF1894E063CB}"/>
              </a:ext>
            </a:extLst>
          </p:cNvPr>
          <p:cNvGrpSpPr/>
          <p:nvPr/>
        </p:nvGrpSpPr>
        <p:grpSpPr>
          <a:xfrm>
            <a:off x="15560397" y="18759481"/>
            <a:ext cx="2643075" cy="2485308"/>
            <a:chOff x="16026022" y="19289337"/>
            <a:chExt cx="2643075" cy="2485308"/>
          </a:xfrm>
        </p:grpSpPr>
        <p:grpSp>
          <p:nvGrpSpPr>
            <p:cNvPr id="97" name="Gruppieren 96">
              <a:extLst>
                <a:ext uri="{FF2B5EF4-FFF2-40B4-BE49-F238E27FC236}">
                  <a16:creationId xmlns:a16="http://schemas.microsoft.com/office/drawing/2014/main" xmlns="" id="{F154AE1A-11E2-1042-AC9C-94FF52156991}"/>
                </a:ext>
              </a:extLst>
            </p:cNvPr>
            <p:cNvGrpSpPr>
              <a:grpSpLocks noChangeAspect="1"/>
            </p:cNvGrpSpPr>
            <p:nvPr/>
          </p:nvGrpSpPr>
          <p:grpSpPr>
            <a:xfrm>
              <a:off x="16026022" y="19289337"/>
              <a:ext cx="2643075" cy="2485308"/>
              <a:chOff x="7094071" y="18756941"/>
              <a:chExt cx="2133182" cy="2005851"/>
            </a:xfrm>
          </p:grpSpPr>
          <p:sp>
            <p:nvSpPr>
              <p:cNvPr id="99" name="Oval 98">
                <a:extLst>
                  <a:ext uri="{FF2B5EF4-FFF2-40B4-BE49-F238E27FC236}">
                    <a16:creationId xmlns:a16="http://schemas.microsoft.com/office/drawing/2014/main" xmlns="" id="{F4B67DC2-C905-9C44-AEE8-4E318D2C5216}"/>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0" name="Grafik 99">
                <a:extLst>
                  <a:ext uri="{FF2B5EF4-FFF2-40B4-BE49-F238E27FC236}">
                    <a16:creationId xmlns:a16="http://schemas.microsoft.com/office/drawing/2014/main" xmlns="" id="{A3DA1D75-AECB-EE4B-93E9-9606A26A49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98" name="Textfeld 97">
              <a:extLst>
                <a:ext uri="{FF2B5EF4-FFF2-40B4-BE49-F238E27FC236}">
                  <a16:creationId xmlns:a16="http://schemas.microsoft.com/office/drawing/2014/main" xmlns="" id="{FEA9E1BD-1523-6847-B9C4-C89BFB1CCC81}"/>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sp>
        <p:nvSpPr>
          <p:cNvPr id="101" name="Gebogener Pfeil 100">
            <a:extLst>
              <a:ext uri="{FF2B5EF4-FFF2-40B4-BE49-F238E27FC236}">
                <a16:creationId xmlns:a16="http://schemas.microsoft.com/office/drawing/2014/main" xmlns="" id="{92527B15-19C8-AE4F-BBA7-6EC20CB27ECA}"/>
              </a:ext>
            </a:extLst>
          </p:cNvPr>
          <p:cNvSpPr/>
          <p:nvPr/>
        </p:nvSpPr>
        <p:spPr>
          <a:xfrm rot="4372140">
            <a:off x="13432908" y="68254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02" name="Grafik 101">
            <a:extLst>
              <a:ext uri="{FF2B5EF4-FFF2-40B4-BE49-F238E27FC236}">
                <a16:creationId xmlns:a16="http://schemas.microsoft.com/office/drawing/2014/main" xmlns="" id="{E60D4FFD-8FDC-984D-9509-1644C8061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7451" y="15009293"/>
            <a:ext cx="4209315" cy="1051037"/>
          </a:xfrm>
          <a:prstGeom prst="rect">
            <a:avLst/>
          </a:prstGeom>
        </p:spPr>
      </p:pic>
      <p:pic>
        <p:nvPicPr>
          <p:cNvPr id="103" name="Grafik 102">
            <a:extLst>
              <a:ext uri="{FF2B5EF4-FFF2-40B4-BE49-F238E27FC236}">
                <a16:creationId xmlns:a16="http://schemas.microsoft.com/office/drawing/2014/main" xmlns="" id="{B8365EC5-5780-234A-B9D8-D3813DFB0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6589" y="15441259"/>
            <a:ext cx="5893287" cy="1996709"/>
          </a:xfrm>
          <a:prstGeom prst="rect">
            <a:avLst/>
          </a:prstGeom>
        </p:spPr>
      </p:pic>
      <p:pic>
        <p:nvPicPr>
          <p:cNvPr id="104" name="Grafik 103">
            <a:extLst>
              <a:ext uri="{FF2B5EF4-FFF2-40B4-BE49-F238E27FC236}">
                <a16:creationId xmlns:a16="http://schemas.microsoft.com/office/drawing/2014/main" xmlns="" id="{694208DD-0B5D-FD47-B9CB-9A5FABE0B7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9024" y="9616910"/>
            <a:ext cx="4196993" cy="1421985"/>
          </a:xfrm>
          <a:prstGeom prst="rect">
            <a:avLst/>
          </a:prstGeom>
        </p:spPr>
      </p:pic>
      <p:grpSp>
        <p:nvGrpSpPr>
          <p:cNvPr id="105" name="Gruppieren 104">
            <a:extLst>
              <a:ext uri="{FF2B5EF4-FFF2-40B4-BE49-F238E27FC236}">
                <a16:creationId xmlns:a16="http://schemas.microsoft.com/office/drawing/2014/main" xmlns="" id="{25168C91-F550-3E46-88EA-2B42F0945FF1}"/>
              </a:ext>
            </a:extLst>
          </p:cNvPr>
          <p:cNvGrpSpPr/>
          <p:nvPr/>
        </p:nvGrpSpPr>
        <p:grpSpPr>
          <a:xfrm>
            <a:off x="14884509" y="11727252"/>
            <a:ext cx="8406125" cy="5808125"/>
            <a:chOff x="38517901" y="12070008"/>
            <a:chExt cx="8406125" cy="5808125"/>
          </a:xfrm>
        </p:grpSpPr>
        <p:sp>
          <p:nvSpPr>
            <p:cNvPr id="106" name="Textfeld 105">
              <a:extLst>
                <a:ext uri="{FF2B5EF4-FFF2-40B4-BE49-F238E27FC236}">
                  <a16:creationId xmlns:a16="http://schemas.microsoft.com/office/drawing/2014/main" xmlns="" id="{D6CA89FA-6947-7741-B1A5-0C293992A240}"/>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107" name="Gruppieren 106">
              <a:extLst>
                <a:ext uri="{FF2B5EF4-FFF2-40B4-BE49-F238E27FC236}">
                  <a16:creationId xmlns:a16="http://schemas.microsoft.com/office/drawing/2014/main" xmlns="" id="{4C0EDD8F-F753-A844-8284-B11A5A6D3BC6}"/>
                </a:ext>
              </a:extLst>
            </p:cNvPr>
            <p:cNvGrpSpPr/>
            <p:nvPr/>
          </p:nvGrpSpPr>
          <p:grpSpPr>
            <a:xfrm>
              <a:off x="38517901" y="12070008"/>
              <a:ext cx="8406125" cy="5808125"/>
              <a:chOff x="16627352" y="12757639"/>
              <a:chExt cx="8406125" cy="5808125"/>
            </a:xfrm>
          </p:grpSpPr>
          <p:grpSp>
            <p:nvGrpSpPr>
              <p:cNvPr id="108" name="Gruppieren 107">
                <a:extLst>
                  <a:ext uri="{FF2B5EF4-FFF2-40B4-BE49-F238E27FC236}">
                    <a16:creationId xmlns:a16="http://schemas.microsoft.com/office/drawing/2014/main" xmlns="" id="{47E57396-6AAB-0E4A-8F9F-5D5A078359BC}"/>
                  </a:ext>
                </a:extLst>
              </p:cNvPr>
              <p:cNvGrpSpPr>
                <a:grpSpLocks noChangeAspect="1"/>
              </p:cNvGrpSpPr>
              <p:nvPr/>
            </p:nvGrpSpPr>
            <p:grpSpPr>
              <a:xfrm>
                <a:off x="17544309" y="12891298"/>
                <a:ext cx="5510825" cy="4771860"/>
                <a:chOff x="13069691" y="16634544"/>
                <a:chExt cx="5446174" cy="4715877"/>
              </a:xfrm>
            </p:grpSpPr>
            <p:sp>
              <p:nvSpPr>
                <p:cNvPr id="115" name="Freihandform 114">
                  <a:extLst>
                    <a:ext uri="{FF2B5EF4-FFF2-40B4-BE49-F238E27FC236}">
                      <a16:creationId xmlns:a16="http://schemas.microsoft.com/office/drawing/2014/main" xmlns="" id="{67B1AE9F-415B-C344-B9E8-127D7B4F11DC}"/>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Freihandform 115">
                  <a:extLst>
                    <a:ext uri="{FF2B5EF4-FFF2-40B4-BE49-F238E27FC236}">
                      <a16:creationId xmlns:a16="http://schemas.microsoft.com/office/drawing/2014/main" xmlns="" id="{3DC38556-B186-524F-93AE-99A8E00D79AC}"/>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Freihandform 116">
                  <a:extLst>
                    <a:ext uri="{FF2B5EF4-FFF2-40B4-BE49-F238E27FC236}">
                      <a16:creationId xmlns:a16="http://schemas.microsoft.com/office/drawing/2014/main" xmlns="" id="{4FB62A6A-C98B-464A-98EF-90B593D9F0E7}"/>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8" name="Gerade Verbindung 117">
                  <a:extLst>
                    <a:ext uri="{FF2B5EF4-FFF2-40B4-BE49-F238E27FC236}">
                      <a16:creationId xmlns:a16="http://schemas.microsoft.com/office/drawing/2014/main" xmlns="" id="{C2287544-5CD6-704B-84FB-DEB7EB1DD59D}"/>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19" name="Gerade Verbindung 118">
                  <a:extLst>
                    <a:ext uri="{FF2B5EF4-FFF2-40B4-BE49-F238E27FC236}">
                      <a16:creationId xmlns:a16="http://schemas.microsoft.com/office/drawing/2014/main" xmlns="" id="{D52CD6B5-8E0E-914D-ACEE-943F64039D62}"/>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20" name="Gerade Verbindung 119">
                  <a:extLst>
                    <a:ext uri="{FF2B5EF4-FFF2-40B4-BE49-F238E27FC236}">
                      <a16:creationId xmlns:a16="http://schemas.microsoft.com/office/drawing/2014/main" xmlns="" id="{7E918FDF-07D4-814C-BEAB-D18AD6802B92}"/>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21" name="Gerade Verbindung 120">
                  <a:extLst>
                    <a:ext uri="{FF2B5EF4-FFF2-40B4-BE49-F238E27FC236}">
                      <a16:creationId xmlns:a16="http://schemas.microsoft.com/office/drawing/2014/main" xmlns="" id="{30A64467-07AA-5642-B8F7-4C62DF05C54E}"/>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22" name="Gerade Verbindung 121">
                  <a:extLst>
                    <a:ext uri="{FF2B5EF4-FFF2-40B4-BE49-F238E27FC236}">
                      <a16:creationId xmlns:a16="http://schemas.microsoft.com/office/drawing/2014/main" xmlns="" id="{7B9AB566-8177-484B-B5B7-11082F51C25C}"/>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23" name="Rechteck 122">
                  <a:extLst>
                    <a:ext uri="{FF2B5EF4-FFF2-40B4-BE49-F238E27FC236}">
                      <a16:creationId xmlns:a16="http://schemas.microsoft.com/office/drawing/2014/main" xmlns="" id="{CB08F8A8-7F5F-7345-8520-92B2F82E59F8}"/>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Pfeil nach oben 123">
                  <a:extLst>
                    <a:ext uri="{FF2B5EF4-FFF2-40B4-BE49-F238E27FC236}">
                      <a16:creationId xmlns:a16="http://schemas.microsoft.com/office/drawing/2014/main" xmlns="" id="{1BC86461-8D5B-7D47-998E-8B3030F7AF14}"/>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9" name="Textfeld 108">
                <a:extLst>
                  <a:ext uri="{FF2B5EF4-FFF2-40B4-BE49-F238E27FC236}">
                    <a16:creationId xmlns:a16="http://schemas.microsoft.com/office/drawing/2014/main" xmlns="" id="{0943A3E2-FDFF-3F4C-AA2B-2A831A04956C}"/>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110" name="Textfeld 109">
                <a:extLst>
                  <a:ext uri="{FF2B5EF4-FFF2-40B4-BE49-F238E27FC236}">
                    <a16:creationId xmlns:a16="http://schemas.microsoft.com/office/drawing/2014/main" xmlns="" id="{604E2FD6-B3CB-A645-8629-033EAF7A665C}"/>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111" name="Textfeld 110">
                <a:extLst>
                  <a:ext uri="{FF2B5EF4-FFF2-40B4-BE49-F238E27FC236}">
                    <a16:creationId xmlns:a16="http://schemas.microsoft.com/office/drawing/2014/main" xmlns="" id="{BC6D4C67-92FB-B740-9EE2-CB10150E0B36}"/>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112" name="Textfeld 111">
                <a:extLst>
                  <a:ext uri="{FF2B5EF4-FFF2-40B4-BE49-F238E27FC236}">
                    <a16:creationId xmlns:a16="http://schemas.microsoft.com/office/drawing/2014/main" xmlns="" id="{D44EF020-9D00-AF47-96B1-C21FDC6B67E4}"/>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113" name="Textfeld 112">
                <a:extLst>
                  <a:ext uri="{FF2B5EF4-FFF2-40B4-BE49-F238E27FC236}">
                    <a16:creationId xmlns:a16="http://schemas.microsoft.com/office/drawing/2014/main" xmlns="" id="{93FDB9E1-1ABB-D94F-A426-D61AB2CBAB98}"/>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114" name="Textfeld 113">
                <a:extLst>
                  <a:ext uri="{FF2B5EF4-FFF2-40B4-BE49-F238E27FC236}">
                    <a16:creationId xmlns:a16="http://schemas.microsoft.com/office/drawing/2014/main" xmlns="" id="{CB6DB511-3A4D-E54E-81D2-F093C84D9F89}"/>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125" name="Textfeld 124">
            <a:extLst>
              <a:ext uri="{FF2B5EF4-FFF2-40B4-BE49-F238E27FC236}">
                <a16:creationId xmlns:a16="http://schemas.microsoft.com/office/drawing/2014/main" xmlns="" id="{E032B83D-ED8E-DF4A-9B79-DE995546CAAA}"/>
              </a:ext>
            </a:extLst>
          </p:cNvPr>
          <p:cNvSpPr txBox="1"/>
          <p:nvPr/>
        </p:nvSpPr>
        <p:spPr>
          <a:xfrm flipH="1">
            <a:off x="9539418" y="14009443"/>
            <a:ext cx="2103120" cy="1015663"/>
          </a:xfrm>
          <a:prstGeom prst="rect">
            <a:avLst/>
          </a:prstGeom>
          <a:noFill/>
        </p:spPr>
        <p:txBody>
          <a:bodyPr wrap="square" rtlCol="0">
            <a:spAutoFit/>
          </a:bodyPr>
          <a:lstStyle/>
          <a:p>
            <a:pPr algn="ctr"/>
            <a:r>
              <a:rPr lang="en-US" sz="6000" b="1" dirty="0"/>
              <a:t>2.</a:t>
            </a:r>
          </a:p>
        </p:txBody>
      </p:sp>
      <p:sp>
        <p:nvSpPr>
          <p:cNvPr id="126" name="Textfeld 125">
            <a:extLst>
              <a:ext uri="{FF2B5EF4-FFF2-40B4-BE49-F238E27FC236}">
                <a16:creationId xmlns:a16="http://schemas.microsoft.com/office/drawing/2014/main" xmlns="" id="{D748583D-6AFC-A24F-BCA9-C40E313F39BF}"/>
              </a:ext>
            </a:extLst>
          </p:cNvPr>
          <p:cNvSpPr txBox="1"/>
          <p:nvPr/>
        </p:nvSpPr>
        <p:spPr>
          <a:xfrm flipH="1">
            <a:off x="13680977" y="9541350"/>
            <a:ext cx="2103120" cy="1015663"/>
          </a:xfrm>
          <a:prstGeom prst="rect">
            <a:avLst/>
          </a:prstGeom>
          <a:noFill/>
        </p:spPr>
        <p:txBody>
          <a:bodyPr wrap="square" rtlCol="0">
            <a:spAutoFit/>
          </a:bodyPr>
          <a:lstStyle/>
          <a:p>
            <a:pPr algn="ctr"/>
            <a:r>
              <a:rPr lang="en-US" sz="6000" b="1" dirty="0"/>
              <a:t>3.</a:t>
            </a:r>
          </a:p>
        </p:txBody>
      </p:sp>
      <p:sp>
        <p:nvSpPr>
          <p:cNvPr id="127" name="Textfeld 126">
            <a:extLst>
              <a:ext uri="{FF2B5EF4-FFF2-40B4-BE49-F238E27FC236}">
                <a16:creationId xmlns:a16="http://schemas.microsoft.com/office/drawing/2014/main" xmlns="" id="{7B40EF52-AB7C-A04E-B1F3-D0F3F886003F}"/>
              </a:ext>
            </a:extLst>
          </p:cNvPr>
          <p:cNvSpPr txBox="1"/>
          <p:nvPr/>
        </p:nvSpPr>
        <p:spPr>
          <a:xfrm flipH="1">
            <a:off x="21503349" y="8861718"/>
            <a:ext cx="2103120" cy="1015663"/>
          </a:xfrm>
          <a:prstGeom prst="rect">
            <a:avLst/>
          </a:prstGeom>
          <a:noFill/>
        </p:spPr>
        <p:txBody>
          <a:bodyPr wrap="square" rtlCol="0">
            <a:spAutoFit/>
          </a:bodyPr>
          <a:lstStyle/>
          <a:p>
            <a:pPr algn="ctr"/>
            <a:r>
              <a:rPr lang="en-US" sz="6000" b="1" dirty="0"/>
              <a:t>4.</a:t>
            </a:r>
          </a:p>
        </p:txBody>
      </p:sp>
      <p:sp>
        <p:nvSpPr>
          <p:cNvPr id="128" name="Textfeld 127">
            <a:extLst>
              <a:ext uri="{FF2B5EF4-FFF2-40B4-BE49-F238E27FC236}">
                <a16:creationId xmlns:a16="http://schemas.microsoft.com/office/drawing/2014/main" xmlns="" id="{0D3DD918-C4AA-0B43-993B-C574A453C8B3}"/>
              </a:ext>
            </a:extLst>
          </p:cNvPr>
          <p:cNvSpPr txBox="1"/>
          <p:nvPr/>
        </p:nvSpPr>
        <p:spPr>
          <a:xfrm flipH="1">
            <a:off x="25442510" y="14631315"/>
            <a:ext cx="2103120" cy="1015663"/>
          </a:xfrm>
          <a:prstGeom prst="rect">
            <a:avLst/>
          </a:prstGeom>
          <a:noFill/>
        </p:spPr>
        <p:txBody>
          <a:bodyPr wrap="square" rtlCol="0">
            <a:spAutoFit/>
          </a:bodyPr>
          <a:lstStyle/>
          <a:p>
            <a:pPr algn="ctr"/>
            <a:r>
              <a:rPr lang="en-US" sz="6000" b="1" dirty="0"/>
              <a:t>5.</a:t>
            </a:r>
          </a:p>
        </p:txBody>
      </p:sp>
      <p:grpSp>
        <p:nvGrpSpPr>
          <p:cNvPr id="129" name="Gruppieren 128">
            <a:extLst>
              <a:ext uri="{FF2B5EF4-FFF2-40B4-BE49-F238E27FC236}">
                <a16:creationId xmlns:a16="http://schemas.microsoft.com/office/drawing/2014/main" xmlns="" id="{9E51EF3B-781F-4046-99C2-E34E8E74090B}"/>
              </a:ext>
            </a:extLst>
          </p:cNvPr>
          <p:cNvGrpSpPr/>
          <p:nvPr/>
        </p:nvGrpSpPr>
        <p:grpSpPr>
          <a:xfrm>
            <a:off x="15712797" y="18911881"/>
            <a:ext cx="2643075" cy="2485308"/>
            <a:chOff x="16026022" y="19289337"/>
            <a:chExt cx="2643075" cy="2485308"/>
          </a:xfrm>
        </p:grpSpPr>
        <p:grpSp>
          <p:nvGrpSpPr>
            <p:cNvPr id="130" name="Gruppieren 129">
              <a:extLst>
                <a:ext uri="{FF2B5EF4-FFF2-40B4-BE49-F238E27FC236}">
                  <a16:creationId xmlns:a16="http://schemas.microsoft.com/office/drawing/2014/main" xmlns="" id="{E996FA41-D976-6045-B1B7-FBA5A514A033}"/>
                </a:ext>
              </a:extLst>
            </p:cNvPr>
            <p:cNvGrpSpPr>
              <a:grpSpLocks noChangeAspect="1"/>
            </p:cNvGrpSpPr>
            <p:nvPr/>
          </p:nvGrpSpPr>
          <p:grpSpPr>
            <a:xfrm>
              <a:off x="16026022" y="19289337"/>
              <a:ext cx="2643075" cy="2485308"/>
              <a:chOff x="7094071" y="18756941"/>
              <a:chExt cx="2133182" cy="2005851"/>
            </a:xfrm>
          </p:grpSpPr>
          <p:sp>
            <p:nvSpPr>
              <p:cNvPr id="132" name="Oval 131">
                <a:extLst>
                  <a:ext uri="{FF2B5EF4-FFF2-40B4-BE49-F238E27FC236}">
                    <a16:creationId xmlns:a16="http://schemas.microsoft.com/office/drawing/2014/main" xmlns="" id="{E84D4C15-A111-8947-8D79-E6F246DCC5DB}"/>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3" name="Grafik 132">
                <a:extLst>
                  <a:ext uri="{FF2B5EF4-FFF2-40B4-BE49-F238E27FC236}">
                    <a16:creationId xmlns:a16="http://schemas.microsoft.com/office/drawing/2014/main" xmlns="" id="{68707EA3-9E2B-AC4C-A3E8-D676DA3A55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131" name="Textfeld 130">
              <a:extLst>
                <a:ext uri="{FF2B5EF4-FFF2-40B4-BE49-F238E27FC236}">
                  <a16:creationId xmlns:a16="http://schemas.microsoft.com/office/drawing/2014/main" xmlns="" id="{6AA5C5B3-3BC5-E546-B7BA-4C6B7B88EF95}"/>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sp>
        <p:nvSpPr>
          <p:cNvPr id="134" name="Gebogener Pfeil 133">
            <a:extLst>
              <a:ext uri="{FF2B5EF4-FFF2-40B4-BE49-F238E27FC236}">
                <a16:creationId xmlns:a16="http://schemas.microsoft.com/office/drawing/2014/main" xmlns="" id="{507F67A3-2454-F24B-9FE1-DB9AF9304E5E}"/>
              </a:ext>
            </a:extLst>
          </p:cNvPr>
          <p:cNvSpPr/>
          <p:nvPr/>
        </p:nvSpPr>
        <p:spPr>
          <a:xfrm rot="4372140">
            <a:off x="13585308" y="69778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35" name="Grafik 134">
            <a:extLst>
              <a:ext uri="{FF2B5EF4-FFF2-40B4-BE49-F238E27FC236}">
                <a16:creationId xmlns:a16="http://schemas.microsoft.com/office/drawing/2014/main" xmlns="" id="{0DBDA194-A69C-F74E-BECF-D4DEF10EF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9851" y="15161693"/>
            <a:ext cx="4209315" cy="1051037"/>
          </a:xfrm>
          <a:prstGeom prst="rect">
            <a:avLst/>
          </a:prstGeom>
        </p:spPr>
      </p:pic>
      <p:pic>
        <p:nvPicPr>
          <p:cNvPr id="136" name="Grafik 135">
            <a:extLst>
              <a:ext uri="{FF2B5EF4-FFF2-40B4-BE49-F238E27FC236}">
                <a16:creationId xmlns:a16="http://schemas.microsoft.com/office/drawing/2014/main" xmlns="" id="{4519561A-0229-4547-BF3B-A3DCB994C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48989" y="15593659"/>
            <a:ext cx="5893287" cy="1996709"/>
          </a:xfrm>
          <a:prstGeom prst="rect">
            <a:avLst/>
          </a:prstGeom>
        </p:spPr>
      </p:pic>
      <p:pic>
        <p:nvPicPr>
          <p:cNvPr id="137" name="Grafik 136">
            <a:extLst>
              <a:ext uri="{FF2B5EF4-FFF2-40B4-BE49-F238E27FC236}">
                <a16:creationId xmlns:a16="http://schemas.microsoft.com/office/drawing/2014/main" xmlns="" id="{F5C85CDA-3651-9944-B8EE-F5221BA6D7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61424" y="9769310"/>
            <a:ext cx="4196993" cy="1421985"/>
          </a:xfrm>
          <a:prstGeom prst="rect">
            <a:avLst/>
          </a:prstGeom>
        </p:spPr>
      </p:pic>
      <p:grpSp>
        <p:nvGrpSpPr>
          <p:cNvPr id="138" name="Gruppieren 137">
            <a:extLst>
              <a:ext uri="{FF2B5EF4-FFF2-40B4-BE49-F238E27FC236}">
                <a16:creationId xmlns:a16="http://schemas.microsoft.com/office/drawing/2014/main" xmlns="" id="{AFE22B9F-7390-3F46-8E51-032F9D2E81E5}"/>
              </a:ext>
            </a:extLst>
          </p:cNvPr>
          <p:cNvGrpSpPr/>
          <p:nvPr/>
        </p:nvGrpSpPr>
        <p:grpSpPr>
          <a:xfrm>
            <a:off x="15036909" y="11879652"/>
            <a:ext cx="8406125" cy="5808125"/>
            <a:chOff x="38517901" y="12070008"/>
            <a:chExt cx="8406125" cy="5808125"/>
          </a:xfrm>
        </p:grpSpPr>
        <p:sp>
          <p:nvSpPr>
            <p:cNvPr id="139" name="Textfeld 138">
              <a:extLst>
                <a:ext uri="{FF2B5EF4-FFF2-40B4-BE49-F238E27FC236}">
                  <a16:creationId xmlns:a16="http://schemas.microsoft.com/office/drawing/2014/main" xmlns="" id="{11343ADB-B7AC-8F44-A401-FCCEA80FB7CF}"/>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140" name="Gruppieren 139">
              <a:extLst>
                <a:ext uri="{FF2B5EF4-FFF2-40B4-BE49-F238E27FC236}">
                  <a16:creationId xmlns:a16="http://schemas.microsoft.com/office/drawing/2014/main" xmlns="" id="{85DF0ACB-0D21-F14C-8C30-1F37697F7406}"/>
                </a:ext>
              </a:extLst>
            </p:cNvPr>
            <p:cNvGrpSpPr/>
            <p:nvPr/>
          </p:nvGrpSpPr>
          <p:grpSpPr>
            <a:xfrm>
              <a:off x="38517901" y="12070008"/>
              <a:ext cx="8406125" cy="5808125"/>
              <a:chOff x="16627352" y="12757639"/>
              <a:chExt cx="8406125" cy="5808125"/>
            </a:xfrm>
          </p:grpSpPr>
          <p:grpSp>
            <p:nvGrpSpPr>
              <p:cNvPr id="141" name="Gruppieren 140">
                <a:extLst>
                  <a:ext uri="{FF2B5EF4-FFF2-40B4-BE49-F238E27FC236}">
                    <a16:creationId xmlns:a16="http://schemas.microsoft.com/office/drawing/2014/main" xmlns="" id="{16778057-C577-0F46-8318-61023C2E34C5}"/>
                  </a:ext>
                </a:extLst>
              </p:cNvPr>
              <p:cNvGrpSpPr>
                <a:grpSpLocks noChangeAspect="1"/>
              </p:cNvGrpSpPr>
              <p:nvPr/>
            </p:nvGrpSpPr>
            <p:grpSpPr>
              <a:xfrm>
                <a:off x="17544309" y="12891298"/>
                <a:ext cx="5510825" cy="4771860"/>
                <a:chOff x="13069691" y="16634544"/>
                <a:chExt cx="5446174" cy="4715877"/>
              </a:xfrm>
            </p:grpSpPr>
            <p:sp>
              <p:nvSpPr>
                <p:cNvPr id="148" name="Freihandform 147">
                  <a:extLst>
                    <a:ext uri="{FF2B5EF4-FFF2-40B4-BE49-F238E27FC236}">
                      <a16:creationId xmlns:a16="http://schemas.microsoft.com/office/drawing/2014/main" xmlns="" id="{B326AC60-8F18-BC4B-943A-77824B1E4A86}"/>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Freihandform 148">
                  <a:extLst>
                    <a:ext uri="{FF2B5EF4-FFF2-40B4-BE49-F238E27FC236}">
                      <a16:creationId xmlns:a16="http://schemas.microsoft.com/office/drawing/2014/main" xmlns="" id="{6B1CD39C-9FB7-194B-9CE4-40B43A358C5A}"/>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Freihandform 149">
                  <a:extLst>
                    <a:ext uri="{FF2B5EF4-FFF2-40B4-BE49-F238E27FC236}">
                      <a16:creationId xmlns:a16="http://schemas.microsoft.com/office/drawing/2014/main" xmlns="" id="{17264AB8-003E-4C4E-AEF2-532D51205C2A}"/>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1" name="Gerade Verbindung 150">
                  <a:extLst>
                    <a:ext uri="{FF2B5EF4-FFF2-40B4-BE49-F238E27FC236}">
                      <a16:creationId xmlns:a16="http://schemas.microsoft.com/office/drawing/2014/main" xmlns="" id="{07EFBD55-10B6-8A41-8231-2BB7E9B3477E}"/>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52" name="Gerade Verbindung 151">
                  <a:extLst>
                    <a:ext uri="{FF2B5EF4-FFF2-40B4-BE49-F238E27FC236}">
                      <a16:creationId xmlns:a16="http://schemas.microsoft.com/office/drawing/2014/main" xmlns="" id="{B8F34DE8-EEA2-9749-A665-69DF17B2B518}"/>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53" name="Gerade Verbindung 152">
                  <a:extLst>
                    <a:ext uri="{FF2B5EF4-FFF2-40B4-BE49-F238E27FC236}">
                      <a16:creationId xmlns:a16="http://schemas.microsoft.com/office/drawing/2014/main" xmlns="" id="{49C0F533-7784-0E45-AFCC-3CB7AD2F953C}"/>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54" name="Gerade Verbindung 153">
                  <a:extLst>
                    <a:ext uri="{FF2B5EF4-FFF2-40B4-BE49-F238E27FC236}">
                      <a16:creationId xmlns:a16="http://schemas.microsoft.com/office/drawing/2014/main" xmlns="" id="{50556A35-D3F3-804F-B179-95FD97BA9C09}"/>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55" name="Gerade Verbindung 154">
                  <a:extLst>
                    <a:ext uri="{FF2B5EF4-FFF2-40B4-BE49-F238E27FC236}">
                      <a16:creationId xmlns:a16="http://schemas.microsoft.com/office/drawing/2014/main" xmlns="" id="{48FF19C4-58D4-0C4E-AA32-B92012855285}"/>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56" name="Rechteck 155">
                  <a:extLst>
                    <a:ext uri="{FF2B5EF4-FFF2-40B4-BE49-F238E27FC236}">
                      <a16:creationId xmlns:a16="http://schemas.microsoft.com/office/drawing/2014/main" xmlns="" id="{7E68094B-652B-E04B-A7AD-1424CF578A1B}"/>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Pfeil nach oben 156">
                  <a:extLst>
                    <a:ext uri="{FF2B5EF4-FFF2-40B4-BE49-F238E27FC236}">
                      <a16:creationId xmlns:a16="http://schemas.microsoft.com/office/drawing/2014/main" xmlns="" id="{80EE6229-5E25-1045-9024-19728023E269}"/>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2" name="Textfeld 141">
                <a:extLst>
                  <a:ext uri="{FF2B5EF4-FFF2-40B4-BE49-F238E27FC236}">
                    <a16:creationId xmlns:a16="http://schemas.microsoft.com/office/drawing/2014/main" xmlns="" id="{4417EE48-F51A-1041-B68C-C46469099909}"/>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143" name="Textfeld 142">
                <a:extLst>
                  <a:ext uri="{FF2B5EF4-FFF2-40B4-BE49-F238E27FC236}">
                    <a16:creationId xmlns:a16="http://schemas.microsoft.com/office/drawing/2014/main" xmlns="" id="{65BF01EF-5B6C-A946-87A6-12CF5050CB3D}"/>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144" name="Textfeld 143">
                <a:extLst>
                  <a:ext uri="{FF2B5EF4-FFF2-40B4-BE49-F238E27FC236}">
                    <a16:creationId xmlns:a16="http://schemas.microsoft.com/office/drawing/2014/main" xmlns="" id="{5ED8C2D0-1800-F244-B901-1742FCD8EFD2}"/>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145" name="Textfeld 144">
                <a:extLst>
                  <a:ext uri="{FF2B5EF4-FFF2-40B4-BE49-F238E27FC236}">
                    <a16:creationId xmlns:a16="http://schemas.microsoft.com/office/drawing/2014/main" xmlns="" id="{EC5219B3-9869-BA43-9A09-F744398CD57B}"/>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146" name="Textfeld 145">
                <a:extLst>
                  <a:ext uri="{FF2B5EF4-FFF2-40B4-BE49-F238E27FC236}">
                    <a16:creationId xmlns:a16="http://schemas.microsoft.com/office/drawing/2014/main" xmlns="" id="{6D184A07-F610-E442-9D5B-45C684486581}"/>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147" name="Textfeld 146">
                <a:extLst>
                  <a:ext uri="{FF2B5EF4-FFF2-40B4-BE49-F238E27FC236}">
                    <a16:creationId xmlns:a16="http://schemas.microsoft.com/office/drawing/2014/main" xmlns="" id="{1C8B6344-2ED7-3B40-BD29-05BA8F0B3F96}"/>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158" name="Textfeld 157">
            <a:extLst>
              <a:ext uri="{FF2B5EF4-FFF2-40B4-BE49-F238E27FC236}">
                <a16:creationId xmlns:a16="http://schemas.microsoft.com/office/drawing/2014/main" xmlns="" id="{1F6527C3-FC54-C64C-ABFC-DA158F4C5B84}"/>
              </a:ext>
            </a:extLst>
          </p:cNvPr>
          <p:cNvSpPr txBox="1"/>
          <p:nvPr/>
        </p:nvSpPr>
        <p:spPr>
          <a:xfrm flipH="1">
            <a:off x="9691818" y="14161843"/>
            <a:ext cx="2103120" cy="1015663"/>
          </a:xfrm>
          <a:prstGeom prst="rect">
            <a:avLst/>
          </a:prstGeom>
          <a:noFill/>
        </p:spPr>
        <p:txBody>
          <a:bodyPr wrap="square" rtlCol="0">
            <a:spAutoFit/>
          </a:bodyPr>
          <a:lstStyle/>
          <a:p>
            <a:pPr algn="ctr"/>
            <a:r>
              <a:rPr lang="en-US" sz="6000" b="1" dirty="0"/>
              <a:t>2.</a:t>
            </a:r>
          </a:p>
        </p:txBody>
      </p:sp>
      <p:sp>
        <p:nvSpPr>
          <p:cNvPr id="159" name="Textfeld 158">
            <a:extLst>
              <a:ext uri="{FF2B5EF4-FFF2-40B4-BE49-F238E27FC236}">
                <a16:creationId xmlns:a16="http://schemas.microsoft.com/office/drawing/2014/main" xmlns="" id="{F9490371-BBBE-0A4F-BAC5-C83984BB3F3B}"/>
              </a:ext>
            </a:extLst>
          </p:cNvPr>
          <p:cNvSpPr txBox="1"/>
          <p:nvPr/>
        </p:nvSpPr>
        <p:spPr>
          <a:xfrm flipH="1">
            <a:off x="13833377" y="9693750"/>
            <a:ext cx="2103120" cy="1015663"/>
          </a:xfrm>
          <a:prstGeom prst="rect">
            <a:avLst/>
          </a:prstGeom>
          <a:noFill/>
        </p:spPr>
        <p:txBody>
          <a:bodyPr wrap="square" rtlCol="0">
            <a:spAutoFit/>
          </a:bodyPr>
          <a:lstStyle/>
          <a:p>
            <a:pPr algn="ctr"/>
            <a:r>
              <a:rPr lang="en-US" sz="6000" b="1" dirty="0"/>
              <a:t>3.</a:t>
            </a:r>
          </a:p>
        </p:txBody>
      </p:sp>
      <p:sp>
        <p:nvSpPr>
          <p:cNvPr id="160" name="Textfeld 159">
            <a:extLst>
              <a:ext uri="{FF2B5EF4-FFF2-40B4-BE49-F238E27FC236}">
                <a16:creationId xmlns:a16="http://schemas.microsoft.com/office/drawing/2014/main" xmlns="" id="{D7D98EA2-26D8-4C4B-9B92-3EE5CE869723}"/>
              </a:ext>
            </a:extLst>
          </p:cNvPr>
          <p:cNvSpPr txBox="1"/>
          <p:nvPr/>
        </p:nvSpPr>
        <p:spPr>
          <a:xfrm flipH="1">
            <a:off x="21655749" y="9014118"/>
            <a:ext cx="2103120" cy="1015663"/>
          </a:xfrm>
          <a:prstGeom prst="rect">
            <a:avLst/>
          </a:prstGeom>
          <a:noFill/>
        </p:spPr>
        <p:txBody>
          <a:bodyPr wrap="square" rtlCol="0">
            <a:spAutoFit/>
          </a:bodyPr>
          <a:lstStyle/>
          <a:p>
            <a:pPr algn="ctr"/>
            <a:r>
              <a:rPr lang="en-US" sz="6000" b="1" dirty="0"/>
              <a:t>4.</a:t>
            </a:r>
          </a:p>
        </p:txBody>
      </p:sp>
      <p:sp>
        <p:nvSpPr>
          <p:cNvPr id="161" name="Textfeld 160">
            <a:extLst>
              <a:ext uri="{FF2B5EF4-FFF2-40B4-BE49-F238E27FC236}">
                <a16:creationId xmlns:a16="http://schemas.microsoft.com/office/drawing/2014/main" xmlns="" id="{8D20AE0D-6CE6-E240-9A85-E2A639A8B1A3}"/>
              </a:ext>
            </a:extLst>
          </p:cNvPr>
          <p:cNvSpPr txBox="1"/>
          <p:nvPr/>
        </p:nvSpPr>
        <p:spPr>
          <a:xfrm flipH="1">
            <a:off x="25594910" y="14783715"/>
            <a:ext cx="2103120" cy="1015663"/>
          </a:xfrm>
          <a:prstGeom prst="rect">
            <a:avLst/>
          </a:prstGeom>
          <a:noFill/>
        </p:spPr>
        <p:txBody>
          <a:bodyPr wrap="square" rtlCol="0">
            <a:spAutoFit/>
          </a:bodyPr>
          <a:lstStyle/>
          <a:p>
            <a:pPr algn="ctr"/>
            <a:r>
              <a:rPr lang="en-US" sz="6000" b="1" dirty="0"/>
              <a:t>5.</a:t>
            </a:r>
          </a:p>
        </p:txBody>
      </p:sp>
      <p:grpSp>
        <p:nvGrpSpPr>
          <p:cNvPr id="162" name="Gruppieren 161">
            <a:extLst>
              <a:ext uri="{FF2B5EF4-FFF2-40B4-BE49-F238E27FC236}">
                <a16:creationId xmlns:a16="http://schemas.microsoft.com/office/drawing/2014/main" xmlns="" id="{63960E10-5C89-3F4C-8784-7BB9A5F3FA35}"/>
              </a:ext>
            </a:extLst>
          </p:cNvPr>
          <p:cNvGrpSpPr/>
          <p:nvPr/>
        </p:nvGrpSpPr>
        <p:grpSpPr>
          <a:xfrm>
            <a:off x="15865197" y="19064281"/>
            <a:ext cx="2643075" cy="2485308"/>
            <a:chOff x="16026022" y="19289337"/>
            <a:chExt cx="2643075" cy="2485308"/>
          </a:xfrm>
        </p:grpSpPr>
        <p:grpSp>
          <p:nvGrpSpPr>
            <p:cNvPr id="163" name="Gruppieren 162">
              <a:extLst>
                <a:ext uri="{FF2B5EF4-FFF2-40B4-BE49-F238E27FC236}">
                  <a16:creationId xmlns:a16="http://schemas.microsoft.com/office/drawing/2014/main" xmlns="" id="{E9474308-501D-574A-895D-2C7FF917FC77}"/>
                </a:ext>
              </a:extLst>
            </p:cNvPr>
            <p:cNvGrpSpPr>
              <a:grpSpLocks noChangeAspect="1"/>
            </p:cNvGrpSpPr>
            <p:nvPr/>
          </p:nvGrpSpPr>
          <p:grpSpPr>
            <a:xfrm>
              <a:off x="16026022" y="19289337"/>
              <a:ext cx="2643075" cy="2485308"/>
              <a:chOff x="7094071" y="18756941"/>
              <a:chExt cx="2133182" cy="2005851"/>
            </a:xfrm>
          </p:grpSpPr>
          <p:sp>
            <p:nvSpPr>
              <p:cNvPr id="165" name="Oval 164">
                <a:extLst>
                  <a:ext uri="{FF2B5EF4-FFF2-40B4-BE49-F238E27FC236}">
                    <a16:creationId xmlns:a16="http://schemas.microsoft.com/office/drawing/2014/main" xmlns="" id="{B4B7E748-D2C4-2A42-9B3C-F3F140A09CA4}"/>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6" name="Grafik 165">
                <a:extLst>
                  <a:ext uri="{FF2B5EF4-FFF2-40B4-BE49-F238E27FC236}">
                    <a16:creationId xmlns:a16="http://schemas.microsoft.com/office/drawing/2014/main" xmlns="" id="{40A2D62E-59BC-3943-81A0-B154247674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164" name="Textfeld 163">
              <a:extLst>
                <a:ext uri="{FF2B5EF4-FFF2-40B4-BE49-F238E27FC236}">
                  <a16:creationId xmlns:a16="http://schemas.microsoft.com/office/drawing/2014/main" xmlns="" id="{4B45CF91-8DE9-B64B-9FAF-4CF9EEF32638}"/>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sp>
        <p:nvSpPr>
          <p:cNvPr id="167" name="Gebogener Pfeil 166">
            <a:extLst>
              <a:ext uri="{FF2B5EF4-FFF2-40B4-BE49-F238E27FC236}">
                <a16:creationId xmlns:a16="http://schemas.microsoft.com/office/drawing/2014/main" xmlns="" id="{494D712A-5281-6C4E-A31C-82EA08622D2C}"/>
              </a:ext>
            </a:extLst>
          </p:cNvPr>
          <p:cNvSpPr/>
          <p:nvPr/>
        </p:nvSpPr>
        <p:spPr>
          <a:xfrm rot="4372140">
            <a:off x="13737708" y="71302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68" name="Grafik 167">
            <a:extLst>
              <a:ext uri="{FF2B5EF4-FFF2-40B4-BE49-F238E27FC236}">
                <a16:creationId xmlns:a16="http://schemas.microsoft.com/office/drawing/2014/main" xmlns="" id="{701DEF70-4821-8E41-A4F6-E10D527591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2251" y="15314093"/>
            <a:ext cx="4209315" cy="1051037"/>
          </a:xfrm>
          <a:prstGeom prst="rect">
            <a:avLst/>
          </a:prstGeom>
        </p:spPr>
      </p:pic>
      <p:pic>
        <p:nvPicPr>
          <p:cNvPr id="169" name="Grafik 168">
            <a:extLst>
              <a:ext uri="{FF2B5EF4-FFF2-40B4-BE49-F238E27FC236}">
                <a16:creationId xmlns:a16="http://schemas.microsoft.com/office/drawing/2014/main" xmlns="" id="{EE3E5AF0-C1A6-CD48-8067-A1E8F5BC2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01389" y="15746059"/>
            <a:ext cx="5893287" cy="1996709"/>
          </a:xfrm>
          <a:prstGeom prst="rect">
            <a:avLst/>
          </a:prstGeom>
        </p:spPr>
      </p:pic>
      <p:pic>
        <p:nvPicPr>
          <p:cNvPr id="170" name="Grafik 169">
            <a:extLst>
              <a:ext uri="{FF2B5EF4-FFF2-40B4-BE49-F238E27FC236}">
                <a16:creationId xmlns:a16="http://schemas.microsoft.com/office/drawing/2014/main" xmlns="" id="{56BF6366-930E-774F-9365-EBFE7B78BA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13824" y="9921710"/>
            <a:ext cx="4196993" cy="1421985"/>
          </a:xfrm>
          <a:prstGeom prst="rect">
            <a:avLst/>
          </a:prstGeom>
        </p:spPr>
      </p:pic>
      <p:grpSp>
        <p:nvGrpSpPr>
          <p:cNvPr id="171" name="Gruppieren 170">
            <a:extLst>
              <a:ext uri="{FF2B5EF4-FFF2-40B4-BE49-F238E27FC236}">
                <a16:creationId xmlns:a16="http://schemas.microsoft.com/office/drawing/2014/main" xmlns="" id="{A398E259-7CE5-094A-93C6-BA0F91FF6CC0}"/>
              </a:ext>
            </a:extLst>
          </p:cNvPr>
          <p:cNvGrpSpPr/>
          <p:nvPr/>
        </p:nvGrpSpPr>
        <p:grpSpPr>
          <a:xfrm>
            <a:off x="15189309" y="12032052"/>
            <a:ext cx="8406125" cy="5808125"/>
            <a:chOff x="38517901" y="12070008"/>
            <a:chExt cx="8406125" cy="5808125"/>
          </a:xfrm>
        </p:grpSpPr>
        <p:sp>
          <p:nvSpPr>
            <p:cNvPr id="172" name="Textfeld 171">
              <a:extLst>
                <a:ext uri="{FF2B5EF4-FFF2-40B4-BE49-F238E27FC236}">
                  <a16:creationId xmlns:a16="http://schemas.microsoft.com/office/drawing/2014/main" xmlns="" id="{351F16EB-0F4F-1E46-A4AB-FC219B136DFC}"/>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173" name="Gruppieren 172">
              <a:extLst>
                <a:ext uri="{FF2B5EF4-FFF2-40B4-BE49-F238E27FC236}">
                  <a16:creationId xmlns:a16="http://schemas.microsoft.com/office/drawing/2014/main" xmlns="" id="{1FD4A63D-D5D7-0C4F-94C5-D8C8590DD576}"/>
                </a:ext>
              </a:extLst>
            </p:cNvPr>
            <p:cNvGrpSpPr/>
            <p:nvPr/>
          </p:nvGrpSpPr>
          <p:grpSpPr>
            <a:xfrm>
              <a:off x="38517901" y="12070008"/>
              <a:ext cx="8406125" cy="5808125"/>
              <a:chOff x="16627352" y="12757639"/>
              <a:chExt cx="8406125" cy="5808125"/>
            </a:xfrm>
          </p:grpSpPr>
          <p:grpSp>
            <p:nvGrpSpPr>
              <p:cNvPr id="174" name="Gruppieren 173">
                <a:extLst>
                  <a:ext uri="{FF2B5EF4-FFF2-40B4-BE49-F238E27FC236}">
                    <a16:creationId xmlns:a16="http://schemas.microsoft.com/office/drawing/2014/main" xmlns="" id="{994CDC42-79C5-B347-99E2-D59802196A7E}"/>
                  </a:ext>
                </a:extLst>
              </p:cNvPr>
              <p:cNvGrpSpPr>
                <a:grpSpLocks noChangeAspect="1"/>
              </p:cNvGrpSpPr>
              <p:nvPr/>
            </p:nvGrpSpPr>
            <p:grpSpPr>
              <a:xfrm>
                <a:off x="17544309" y="12891298"/>
                <a:ext cx="5510825" cy="4771860"/>
                <a:chOff x="13069691" y="16634544"/>
                <a:chExt cx="5446174" cy="4715877"/>
              </a:xfrm>
            </p:grpSpPr>
            <p:sp>
              <p:nvSpPr>
                <p:cNvPr id="181" name="Freihandform 180">
                  <a:extLst>
                    <a:ext uri="{FF2B5EF4-FFF2-40B4-BE49-F238E27FC236}">
                      <a16:creationId xmlns:a16="http://schemas.microsoft.com/office/drawing/2014/main" xmlns="" id="{CEB3CB26-0B83-634A-B41E-0F4DCFCC7F25}"/>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Freihandform 181">
                  <a:extLst>
                    <a:ext uri="{FF2B5EF4-FFF2-40B4-BE49-F238E27FC236}">
                      <a16:creationId xmlns:a16="http://schemas.microsoft.com/office/drawing/2014/main" xmlns="" id="{D1DF08C5-102D-464E-B75B-AE1CD392EF90}"/>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3" name="Freihandform 182">
                  <a:extLst>
                    <a:ext uri="{FF2B5EF4-FFF2-40B4-BE49-F238E27FC236}">
                      <a16:creationId xmlns:a16="http://schemas.microsoft.com/office/drawing/2014/main" xmlns="" id="{374763D7-CD7D-7544-8BE2-9772E2232677}"/>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4" name="Gerade Verbindung 183">
                  <a:extLst>
                    <a:ext uri="{FF2B5EF4-FFF2-40B4-BE49-F238E27FC236}">
                      <a16:creationId xmlns:a16="http://schemas.microsoft.com/office/drawing/2014/main" xmlns="" id="{54334F9B-A119-AC45-9D5E-34598E7852C9}"/>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85" name="Gerade Verbindung 184">
                  <a:extLst>
                    <a:ext uri="{FF2B5EF4-FFF2-40B4-BE49-F238E27FC236}">
                      <a16:creationId xmlns:a16="http://schemas.microsoft.com/office/drawing/2014/main" xmlns="" id="{812567B0-17C3-1D44-9446-46C46CBD1D07}"/>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86" name="Gerade Verbindung 185">
                  <a:extLst>
                    <a:ext uri="{FF2B5EF4-FFF2-40B4-BE49-F238E27FC236}">
                      <a16:creationId xmlns:a16="http://schemas.microsoft.com/office/drawing/2014/main" xmlns="" id="{CB4D65D0-8C5D-6F4C-A252-E34FFC301CA6}"/>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87" name="Gerade Verbindung 186">
                  <a:extLst>
                    <a:ext uri="{FF2B5EF4-FFF2-40B4-BE49-F238E27FC236}">
                      <a16:creationId xmlns:a16="http://schemas.microsoft.com/office/drawing/2014/main" xmlns="" id="{3B10C305-1039-8249-97EB-F719BE80C644}"/>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88" name="Gerade Verbindung 187">
                  <a:extLst>
                    <a:ext uri="{FF2B5EF4-FFF2-40B4-BE49-F238E27FC236}">
                      <a16:creationId xmlns:a16="http://schemas.microsoft.com/office/drawing/2014/main" xmlns="" id="{345F5D85-0E2F-284C-B4D6-8E071D3EEE45}"/>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89" name="Rechteck 188">
                  <a:extLst>
                    <a:ext uri="{FF2B5EF4-FFF2-40B4-BE49-F238E27FC236}">
                      <a16:creationId xmlns:a16="http://schemas.microsoft.com/office/drawing/2014/main" xmlns="" id="{4D948824-58E9-EE45-87A2-599D7871C285}"/>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Pfeil nach oben 189">
                  <a:extLst>
                    <a:ext uri="{FF2B5EF4-FFF2-40B4-BE49-F238E27FC236}">
                      <a16:creationId xmlns:a16="http://schemas.microsoft.com/office/drawing/2014/main" xmlns="" id="{64EDA4A3-D6A4-374D-A654-9422E5612973}"/>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5" name="Textfeld 174">
                <a:extLst>
                  <a:ext uri="{FF2B5EF4-FFF2-40B4-BE49-F238E27FC236}">
                    <a16:creationId xmlns:a16="http://schemas.microsoft.com/office/drawing/2014/main" xmlns="" id="{678CC61A-AADE-124C-8045-8000DD0DCC35}"/>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176" name="Textfeld 175">
                <a:extLst>
                  <a:ext uri="{FF2B5EF4-FFF2-40B4-BE49-F238E27FC236}">
                    <a16:creationId xmlns:a16="http://schemas.microsoft.com/office/drawing/2014/main" xmlns="" id="{AFF5D5B1-C0D8-0A41-945C-D76FCE9133C2}"/>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177" name="Textfeld 176">
                <a:extLst>
                  <a:ext uri="{FF2B5EF4-FFF2-40B4-BE49-F238E27FC236}">
                    <a16:creationId xmlns:a16="http://schemas.microsoft.com/office/drawing/2014/main" xmlns="" id="{9CD5BD9E-D919-BD4D-9F12-9B986A0C1EAC}"/>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178" name="Textfeld 177">
                <a:extLst>
                  <a:ext uri="{FF2B5EF4-FFF2-40B4-BE49-F238E27FC236}">
                    <a16:creationId xmlns:a16="http://schemas.microsoft.com/office/drawing/2014/main" xmlns="" id="{54A527A6-806B-284C-86C1-E195936BB211}"/>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179" name="Textfeld 178">
                <a:extLst>
                  <a:ext uri="{FF2B5EF4-FFF2-40B4-BE49-F238E27FC236}">
                    <a16:creationId xmlns:a16="http://schemas.microsoft.com/office/drawing/2014/main" xmlns="" id="{832D1506-F20C-C94E-A6F6-3ED10416C4BC}"/>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180" name="Textfeld 179">
                <a:extLst>
                  <a:ext uri="{FF2B5EF4-FFF2-40B4-BE49-F238E27FC236}">
                    <a16:creationId xmlns:a16="http://schemas.microsoft.com/office/drawing/2014/main" xmlns="" id="{3807BD3E-FB57-A34A-9177-EA0C410AB701}"/>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191" name="Textfeld 190">
            <a:extLst>
              <a:ext uri="{FF2B5EF4-FFF2-40B4-BE49-F238E27FC236}">
                <a16:creationId xmlns:a16="http://schemas.microsoft.com/office/drawing/2014/main" xmlns="" id="{EF99E679-B114-2045-95D1-D4AF1ED27FC0}"/>
              </a:ext>
            </a:extLst>
          </p:cNvPr>
          <p:cNvSpPr txBox="1"/>
          <p:nvPr/>
        </p:nvSpPr>
        <p:spPr>
          <a:xfrm flipH="1">
            <a:off x="9844218" y="14314243"/>
            <a:ext cx="2103120" cy="1015663"/>
          </a:xfrm>
          <a:prstGeom prst="rect">
            <a:avLst/>
          </a:prstGeom>
          <a:noFill/>
        </p:spPr>
        <p:txBody>
          <a:bodyPr wrap="square" rtlCol="0">
            <a:spAutoFit/>
          </a:bodyPr>
          <a:lstStyle/>
          <a:p>
            <a:pPr algn="ctr"/>
            <a:r>
              <a:rPr lang="en-US" sz="6000" b="1" dirty="0"/>
              <a:t>2.</a:t>
            </a:r>
          </a:p>
        </p:txBody>
      </p:sp>
      <p:sp>
        <p:nvSpPr>
          <p:cNvPr id="192" name="Textfeld 191">
            <a:extLst>
              <a:ext uri="{FF2B5EF4-FFF2-40B4-BE49-F238E27FC236}">
                <a16:creationId xmlns:a16="http://schemas.microsoft.com/office/drawing/2014/main" xmlns="" id="{F88F4DAC-9AAE-5541-BECD-CCFB91115F11}"/>
              </a:ext>
            </a:extLst>
          </p:cNvPr>
          <p:cNvSpPr txBox="1"/>
          <p:nvPr/>
        </p:nvSpPr>
        <p:spPr>
          <a:xfrm flipH="1">
            <a:off x="13985777" y="9846150"/>
            <a:ext cx="2103120" cy="1015663"/>
          </a:xfrm>
          <a:prstGeom prst="rect">
            <a:avLst/>
          </a:prstGeom>
          <a:noFill/>
        </p:spPr>
        <p:txBody>
          <a:bodyPr wrap="square" rtlCol="0">
            <a:spAutoFit/>
          </a:bodyPr>
          <a:lstStyle/>
          <a:p>
            <a:pPr algn="ctr"/>
            <a:r>
              <a:rPr lang="en-US" sz="6000" b="1" dirty="0"/>
              <a:t>3.</a:t>
            </a:r>
          </a:p>
        </p:txBody>
      </p:sp>
      <p:sp>
        <p:nvSpPr>
          <p:cNvPr id="193" name="Textfeld 192">
            <a:extLst>
              <a:ext uri="{FF2B5EF4-FFF2-40B4-BE49-F238E27FC236}">
                <a16:creationId xmlns:a16="http://schemas.microsoft.com/office/drawing/2014/main" xmlns="" id="{76C0312C-8A92-5F47-BA68-78CB2658724A}"/>
              </a:ext>
            </a:extLst>
          </p:cNvPr>
          <p:cNvSpPr txBox="1"/>
          <p:nvPr/>
        </p:nvSpPr>
        <p:spPr>
          <a:xfrm flipH="1">
            <a:off x="21808149" y="9166518"/>
            <a:ext cx="2103120" cy="1015663"/>
          </a:xfrm>
          <a:prstGeom prst="rect">
            <a:avLst/>
          </a:prstGeom>
          <a:noFill/>
        </p:spPr>
        <p:txBody>
          <a:bodyPr wrap="square" rtlCol="0">
            <a:spAutoFit/>
          </a:bodyPr>
          <a:lstStyle/>
          <a:p>
            <a:pPr algn="ctr"/>
            <a:r>
              <a:rPr lang="en-US" sz="6000" b="1" dirty="0"/>
              <a:t>4.</a:t>
            </a:r>
          </a:p>
        </p:txBody>
      </p:sp>
      <p:sp>
        <p:nvSpPr>
          <p:cNvPr id="194" name="Textfeld 193">
            <a:extLst>
              <a:ext uri="{FF2B5EF4-FFF2-40B4-BE49-F238E27FC236}">
                <a16:creationId xmlns:a16="http://schemas.microsoft.com/office/drawing/2014/main" xmlns="" id="{2719E6C8-AE81-1642-8EE2-8634A88BBE57}"/>
              </a:ext>
            </a:extLst>
          </p:cNvPr>
          <p:cNvSpPr txBox="1"/>
          <p:nvPr/>
        </p:nvSpPr>
        <p:spPr>
          <a:xfrm flipH="1">
            <a:off x="25747310" y="14936115"/>
            <a:ext cx="2103120" cy="1015663"/>
          </a:xfrm>
          <a:prstGeom prst="rect">
            <a:avLst/>
          </a:prstGeom>
          <a:noFill/>
        </p:spPr>
        <p:txBody>
          <a:bodyPr wrap="square" rtlCol="0">
            <a:spAutoFit/>
          </a:bodyPr>
          <a:lstStyle/>
          <a:p>
            <a:pPr algn="ctr"/>
            <a:r>
              <a:rPr lang="en-US" sz="6000" b="1" dirty="0"/>
              <a:t>5.</a:t>
            </a:r>
          </a:p>
        </p:txBody>
      </p:sp>
      <p:grpSp>
        <p:nvGrpSpPr>
          <p:cNvPr id="195" name="Gruppieren 194">
            <a:extLst>
              <a:ext uri="{FF2B5EF4-FFF2-40B4-BE49-F238E27FC236}">
                <a16:creationId xmlns:a16="http://schemas.microsoft.com/office/drawing/2014/main" xmlns="" id="{7845AA5A-41A4-C748-9E92-AB0E75CD00B8}"/>
              </a:ext>
            </a:extLst>
          </p:cNvPr>
          <p:cNvGrpSpPr/>
          <p:nvPr/>
        </p:nvGrpSpPr>
        <p:grpSpPr>
          <a:xfrm>
            <a:off x="16017597" y="19216681"/>
            <a:ext cx="2643075" cy="2485308"/>
            <a:chOff x="16026022" y="19289337"/>
            <a:chExt cx="2643075" cy="2485308"/>
          </a:xfrm>
        </p:grpSpPr>
        <p:grpSp>
          <p:nvGrpSpPr>
            <p:cNvPr id="196" name="Gruppieren 195">
              <a:extLst>
                <a:ext uri="{FF2B5EF4-FFF2-40B4-BE49-F238E27FC236}">
                  <a16:creationId xmlns:a16="http://schemas.microsoft.com/office/drawing/2014/main" xmlns="" id="{ED283335-182B-0F44-B086-DA43339D58D0}"/>
                </a:ext>
              </a:extLst>
            </p:cNvPr>
            <p:cNvGrpSpPr>
              <a:grpSpLocks noChangeAspect="1"/>
            </p:cNvGrpSpPr>
            <p:nvPr/>
          </p:nvGrpSpPr>
          <p:grpSpPr>
            <a:xfrm>
              <a:off x="16026022" y="19289337"/>
              <a:ext cx="2643075" cy="2485308"/>
              <a:chOff x="7094071" y="18756941"/>
              <a:chExt cx="2133182" cy="2005851"/>
            </a:xfrm>
          </p:grpSpPr>
          <p:sp>
            <p:nvSpPr>
              <p:cNvPr id="198" name="Oval 197">
                <a:extLst>
                  <a:ext uri="{FF2B5EF4-FFF2-40B4-BE49-F238E27FC236}">
                    <a16:creationId xmlns:a16="http://schemas.microsoft.com/office/drawing/2014/main" xmlns="" id="{B5CB87E5-2048-774B-A551-A88CACEABF66}"/>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9" name="Grafik 198">
                <a:extLst>
                  <a:ext uri="{FF2B5EF4-FFF2-40B4-BE49-F238E27FC236}">
                    <a16:creationId xmlns:a16="http://schemas.microsoft.com/office/drawing/2014/main" xmlns="" id="{40092931-71EA-6149-A104-192267877E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197" name="Textfeld 196">
              <a:extLst>
                <a:ext uri="{FF2B5EF4-FFF2-40B4-BE49-F238E27FC236}">
                  <a16:creationId xmlns:a16="http://schemas.microsoft.com/office/drawing/2014/main" xmlns="" id="{995E9FCA-8F8C-F542-9FF2-413061F2AFEC}"/>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sp>
        <p:nvSpPr>
          <p:cNvPr id="200" name="Gebogener Pfeil 199">
            <a:extLst>
              <a:ext uri="{FF2B5EF4-FFF2-40B4-BE49-F238E27FC236}">
                <a16:creationId xmlns:a16="http://schemas.microsoft.com/office/drawing/2014/main" xmlns="" id="{F86C8C40-10C1-1045-BD7A-5628BA9C6AE6}"/>
              </a:ext>
            </a:extLst>
          </p:cNvPr>
          <p:cNvSpPr/>
          <p:nvPr/>
        </p:nvSpPr>
        <p:spPr>
          <a:xfrm rot="4372140">
            <a:off x="13890108" y="72826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01" name="Grafik 200">
            <a:extLst>
              <a:ext uri="{FF2B5EF4-FFF2-40B4-BE49-F238E27FC236}">
                <a16:creationId xmlns:a16="http://schemas.microsoft.com/office/drawing/2014/main" xmlns="" id="{88A768C4-E1DF-FD4E-BF29-9B57A3263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4651" y="15466493"/>
            <a:ext cx="4209315" cy="1051037"/>
          </a:xfrm>
          <a:prstGeom prst="rect">
            <a:avLst/>
          </a:prstGeom>
        </p:spPr>
      </p:pic>
      <p:pic>
        <p:nvPicPr>
          <p:cNvPr id="202" name="Grafik 201">
            <a:extLst>
              <a:ext uri="{FF2B5EF4-FFF2-40B4-BE49-F238E27FC236}">
                <a16:creationId xmlns:a16="http://schemas.microsoft.com/office/drawing/2014/main" xmlns="" id="{B88A44CE-5511-424F-A8BE-138BB48AA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53789" y="15898459"/>
            <a:ext cx="5893287" cy="1996709"/>
          </a:xfrm>
          <a:prstGeom prst="rect">
            <a:avLst/>
          </a:prstGeom>
        </p:spPr>
      </p:pic>
      <p:pic>
        <p:nvPicPr>
          <p:cNvPr id="203" name="Grafik 202">
            <a:extLst>
              <a:ext uri="{FF2B5EF4-FFF2-40B4-BE49-F238E27FC236}">
                <a16:creationId xmlns:a16="http://schemas.microsoft.com/office/drawing/2014/main" xmlns="" id="{59A1C160-D199-D549-9C86-817B0B461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6224" y="10074110"/>
            <a:ext cx="4196993" cy="1421985"/>
          </a:xfrm>
          <a:prstGeom prst="rect">
            <a:avLst/>
          </a:prstGeom>
        </p:spPr>
      </p:pic>
      <p:grpSp>
        <p:nvGrpSpPr>
          <p:cNvPr id="204" name="Gruppieren 203">
            <a:extLst>
              <a:ext uri="{FF2B5EF4-FFF2-40B4-BE49-F238E27FC236}">
                <a16:creationId xmlns:a16="http://schemas.microsoft.com/office/drawing/2014/main" xmlns="" id="{4DFDB737-4FAE-D340-8AB0-37B8E2ADE59B}"/>
              </a:ext>
            </a:extLst>
          </p:cNvPr>
          <p:cNvGrpSpPr/>
          <p:nvPr/>
        </p:nvGrpSpPr>
        <p:grpSpPr>
          <a:xfrm>
            <a:off x="15341709" y="12184452"/>
            <a:ext cx="8406125" cy="5808125"/>
            <a:chOff x="38517901" y="12070008"/>
            <a:chExt cx="8406125" cy="5808125"/>
          </a:xfrm>
        </p:grpSpPr>
        <p:sp>
          <p:nvSpPr>
            <p:cNvPr id="205" name="Textfeld 204">
              <a:extLst>
                <a:ext uri="{FF2B5EF4-FFF2-40B4-BE49-F238E27FC236}">
                  <a16:creationId xmlns:a16="http://schemas.microsoft.com/office/drawing/2014/main" xmlns="" id="{D61778B7-7796-BD47-9774-65A9B51900D5}"/>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206" name="Gruppieren 205">
              <a:extLst>
                <a:ext uri="{FF2B5EF4-FFF2-40B4-BE49-F238E27FC236}">
                  <a16:creationId xmlns:a16="http://schemas.microsoft.com/office/drawing/2014/main" xmlns="" id="{BCE37D1A-20BD-C44E-B34C-ECA0840D90F7}"/>
                </a:ext>
              </a:extLst>
            </p:cNvPr>
            <p:cNvGrpSpPr/>
            <p:nvPr/>
          </p:nvGrpSpPr>
          <p:grpSpPr>
            <a:xfrm>
              <a:off x="38517901" y="12070008"/>
              <a:ext cx="8406125" cy="5808125"/>
              <a:chOff x="16627352" y="12757639"/>
              <a:chExt cx="8406125" cy="5808125"/>
            </a:xfrm>
          </p:grpSpPr>
          <p:grpSp>
            <p:nvGrpSpPr>
              <p:cNvPr id="207" name="Gruppieren 206">
                <a:extLst>
                  <a:ext uri="{FF2B5EF4-FFF2-40B4-BE49-F238E27FC236}">
                    <a16:creationId xmlns:a16="http://schemas.microsoft.com/office/drawing/2014/main" xmlns="" id="{FD32CC21-8AFB-194A-8428-67BC997777F7}"/>
                  </a:ext>
                </a:extLst>
              </p:cNvPr>
              <p:cNvGrpSpPr>
                <a:grpSpLocks noChangeAspect="1"/>
              </p:cNvGrpSpPr>
              <p:nvPr/>
            </p:nvGrpSpPr>
            <p:grpSpPr>
              <a:xfrm>
                <a:off x="17544309" y="12891298"/>
                <a:ext cx="5510825" cy="4771860"/>
                <a:chOff x="13069691" y="16634544"/>
                <a:chExt cx="5446174" cy="4715877"/>
              </a:xfrm>
            </p:grpSpPr>
            <p:sp>
              <p:nvSpPr>
                <p:cNvPr id="214" name="Freihandform 213">
                  <a:extLst>
                    <a:ext uri="{FF2B5EF4-FFF2-40B4-BE49-F238E27FC236}">
                      <a16:creationId xmlns:a16="http://schemas.microsoft.com/office/drawing/2014/main" xmlns="" id="{BEA9D943-25B2-B449-8EAF-84F0BAD46550}"/>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 name="Freihandform 214">
                  <a:extLst>
                    <a:ext uri="{FF2B5EF4-FFF2-40B4-BE49-F238E27FC236}">
                      <a16:creationId xmlns:a16="http://schemas.microsoft.com/office/drawing/2014/main" xmlns="" id="{97E47E88-0090-C446-81C9-0EC3A211F035}"/>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6" name="Freihandform 215">
                  <a:extLst>
                    <a:ext uri="{FF2B5EF4-FFF2-40B4-BE49-F238E27FC236}">
                      <a16:creationId xmlns:a16="http://schemas.microsoft.com/office/drawing/2014/main" xmlns="" id="{876CA06D-11D8-C34E-A4A4-BF0CE1EC37FC}"/>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7" name="Gerade Verbindung 216">
                  <a:extLst>
                    <a:ext uri="{FF2B5EF4-FFF2-40B4-BE49-F238E27FC236}">
                      <a16:creationId xmlns:a16="http://schemas.microsoft.com/office/drawing/2014/main" xmlns="" id="{221C2CF6-BED6-1D4B-B917-AE166E370008}"/>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18" name="Gerade Verbindung 217">
                  <a:extLst>
                    <a:ext uri="{FF2B5EF4-FFF2-40B4-BE49-F238E27FC236}">
                      <a16:creationId xmlns:a16="http://schemas.microsoft.com/office/drawing/2014/main" xmlns="" id="{CE9CE0EF-F2FE-6047-AB6C-18C6B2BE0E32}"/>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19" name="Gerade Verbindung 218">
                  <a:extLst>
                    <a:ext uri="{FF2B5EF4-FFF2-40B4-BE49-F238E27FC236}">
                      <a16:creationId xmlns:a16="http://schemas.microsoft.com/office/drawing/2014/main" xmlns="" id="{1BC37607-EED4-F64E-A716-719F3EFCD7E5}"/>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20" name="Gerade Verbindung 219">
                  <a:extLst>
                    <a:ext uri="{FF2B5EF4-FFF2-40B4-BE49-F238E27FC236}">
                      <a16:creationId xmlns:a16="http://schemas.microsoft.com/office/drawing/2014/main" xmlns="" id="{CDA24307-B722-B440-AB74-191C7C55844A}"/>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21" name="Gerade Verbindung 220">
                  <a:extLst>
                    <a:ext uri="{FF2B5EF4-FFF2-40B4-BE49-F238E27FC236}">
                      <a16:creationId xmlns:a16="http://schemas.microsoft.com/office/drawing/2014/main" xmlns="" id="{355C38A9-453E-7849-B5C6-AB3D01377E1B}"/>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22" name="Rechteck 221">
                  <a:extLst>
                    <a:ext uri="{FF2B5EF4-FFF2-40B4-BE49-F238E27FC236}">
                      <a16:creationId xmlns:a16="http://schemas.microsoft.com/office/drawing/2014/main" xmlns="" id="{993A785E-249D-AE4A-859B-E0C7D02D7F27}"/>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3" name="Pfeil nach oben 222">
                  <a:extLst>
                    <a:ext uri="{FF2B5EF4-FFF2-40B4-BE49-F238E27FC236}">
                      <a16:creationId xmlns:a16="http://schemas.microsoft.com/office/drawing/2014/main" xmlns="" id="{4CC82F62-E8B2-E647-803F-DD8CC7F69298}"/>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8" name="Textfeld 207">
                <a:extLst>
                  <a:ext uri="{FF2B5EF4-FFF2-40B4-BE49-F238E27FC236}">
                    <a16:creationId xmlns:a16="http://schemas.microsoft.com/office/drawing/2014/main" xmlns="" id="{55574506-8561-C54D-A537-55A3288920ED}"/>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209" name="Textfeld 208">
                <a:extLst>
                  <a:ext uri="{FF2B5EF4-FFF2-40B4-BE49-F238E27FC236}">
                    <a16:creationId xmlns:a16="http://schemas.microsoft.com/office/drawing/2014/main" xmlns="" id="{9C38FBA2-CD35-3A4F-9AFD-62CD72494F69}"/>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210" name="Textfeld 209">
                <a:extLst>
                  <a:ext uri="{FF2B5EF4-FFF2-40B4-BE49-F238E27FC236}">
                    <a16:creationId xmlns:a16="http://schemas.microsoft.com/office/drawing/2014/main" xmlns="" id="{D8998B7B-AF8D-774D-B53B-6703400839B2}"/>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211" name="Textfeld 210">
                <a:extLst>
                  <a:ext uri="{FF2B5EF4-FFF2-40B4-BE49-F238E27FC236}">
                    <a16:creationId xmlns:a16="http://schemas.microsoft.com/office/drawing/2014/main" xmlns="" id="{72445BAB-CA8A-D443-83D6-B9147A28D60F}"/>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212" name="Textfeld 211">
                <a:extLst>
                  <a:ext uri="{FF2B5EF4-FFF2-40B4-BE49-F238E27FC236}">
                    <a16:creationId xmlns:a16="http://schemas.microsoft.com/office/drawing/2014/main" xmlns="" id="{86AE9776-520A-524D-9C63-37CA209F7794}"/>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213" name="Textfeld 212">
                <a:extLst>
                  <a:ext uri="{FF2B5EF4-FFF2-40B4-BE49-F238E27FC236}">
                    <a16:creationId xmlns:a16="http://schemas.microsoft.com/office/drawing/2014/main" xmlns="" id="{AA99CAE9-7238-4B4E-820D-D680EFC17405}"/>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224" name="Textfeld 223">
            <a:extLst>
              <a:ext uri="{FF2B5EF4-FFF2-40B4-BE49-F238E27FC236}">
                <a16:creationId xmlns:a16="http://schemas.microsoft.com/office/drawing/2014/main" xmlns="" id="{09828372-C542-3E41-9474-83AE7B5DC5F4}"/>
              </a:ext>
            </a:extLst>
          </p:cNvPr>
          <p:cNvSpPr txBox="1"/>
          <p:nvPr/>
        </p:nvSpPr>
        <p:spPr>
          <a:xfrm flipH="1">
            <a:off x="9996618" y="14466643"/>
            <a:ext cx="2103120" cy="1015663"/>
          </a:xfrm>
          <a:prstGeom prst="rect">
            <a:avLst/>
          </a:prstGeom>
          <a:noFill/>
        </p:spPr>
        <p:txBody>
          <a:bodyPr wrap="square" rtlCol="0">
            <a:spAutoFit/>
          </a:bodyPr>
          <a:lstStyle/>
          <a:p>
            <a:pPr algn="ctr"/>
            <a:r>
              <a:rPr lang="en-US" sz="6000" b="1" dirty="0"/>
              <a:t>2.</a:t>
            </a:r>
          </a:p>
        </p:txBody>
      </p:sp>
      <p:sp>
        <p:nvSpPr>
          <p:cNvPr id="225" name="Textfeld 224">
            <a:extLst>
              <a:ext uri="{FF2B5EF4-FFF2-40B4-BE49-F238E27FC236}">
                <a16:creationId xmlns:a16="http://schemas.microsoft.com/office/drawing/2014/main" xmlns="" id="{87AA0BEB-47AE-1B44-A2B2-425D5FC0B59D}"/>
              </a:ext>
            </a:extLst>
          </p:cNvPr>
          <p:cNvSpPr txBox="1"/>
          <p:nvPr/>
        </p:nvSpPr>
        <p:spPr>
          <a:xfrm flipH="1">
            <a:off x="14138177" y="9998550"/>
            <a:ext cx="2103120" cy="1015663"/>
          </a:xfrm>
          <a:prstGeom prst="rect">
            <a:avLst/>
          </a:prstGeom>
          <a:noFill/>
        </p:spPr>
        <p:txBody>
          <a:bodyPr wrap="square" rtlCol="0">
            <a:spAutoFit/>
          </a:bodyPr>
          <a:lstStyle/>
          <a:p>
            <a:pPr algn="ctr"/>
            <a:r>
              <a:rPr lang="en-US" sz="6000" b="1" dirty="0"/>
              <a:t>3.</a:t>
            </a:r>
          </a:p>
        </p:txBody>
      </p:sp>
      <p:sp>
        <p:nvSpPr>
          <p:cNvPr id="226" name="Textfeld 225">
            <a:extLst>
              <a:ext uri="{FF2B5EF4-FFF2-40B4-BE49-F238E27FC236}">
                <a16:creationId xmlns:a16="http://schemas.microsoft.com/office/drawing/2014/main" xmlns="" id="{4965218C-DED0-084C-BE33-ABE50F203EF0}"/>
              </a:ext>
            </a:extLst>
          </p:cNvPr>
          <p:cNvSpPr txBox="1"/>
          <p:nvPr/>
        </p:nvSpPr>
        <p:spPr>
          <a:xfrm flipH="1">
            <a:off x="21960549" y="9318918"/>
            <a:ext cx="2103120" cy="1015663"/>
          </a:xfrm>
          <a:prstGeom prst="rect">
            <a:avLst/>
          </a:prstGeom>
          <a:noFill/>
        </p:spPr>
        <p:txBody>
          <a:bodyPr wrap="square" rtlCol="0">
            <a:spAutoFit/>
          </a:bodyPr>
          <a:lstStyle/>
          <a:p>
            <a:pPr algn="ctr"/>
            <a:r>
              <a:rPr lang="en-US" sz="6000" b="1" dirty="0"/>
              <a:t>4.</a:t>
            </a:r>
          </a:p>
        </p:txBody>
      </p:sp>
      <p:sp>
        <p:nvSpPr>
          <p:cNvPr id="227" name="Textfeld 226">
            <a:extLst>
              <a:ext uri="{FF2B5EF4-FFF2-40B4-BE49-F238E27FC236}">
                <a16:creationId xmlns:a16="http://schemas.microsoft.com/office/drawing/2014/main" xmlns="" id="{4354D34F-8EE9-5E4F-98D9-5FD38AF25410}"/>
              </a:ext>
            </a:extLst>
          </p:cNvPr>
          <p:cNvSpPr txBox="1"/>
          <p:nvPr/>
        </p:nvSpPr>
        <p:spPr>
          <a:xfrm flipH="1">
            <a:off x="25899710" y="15088515"/>
            <a:ext cx="2103120" cy="1015663"/>
          </a:xfrm>
          <a:prstGeom prst="rect">
            <a:avLst/>
          </a:prstGeom>
          <a:noFill/>
        </p:spPr>
        <p:txBody>
          <a:bodyPr wrap="square" rtlCol="0">
            <a:spAutoFit/>
          </a:bodyPr>
          <a:lstStyle/>
          <a:p>
            <a:pPr algn="ctr"/>
            <a:r>
              <a:rPr lang="en-US" sz="6000" b="1" dirty="0"/>
              <a:t>5.</a:t>
            </a:r>
          </a:p>
        </p:txBody>
      </p:sp>
      <p:grpSp>
        <p:nvGrpSpPr>
          <p:cNvPr id="228" name="Gruppieren 227">
            <a:extLst>
              <a:ext uri="{FF2B5EF4-FFF2-40B4-BE49-F238E27FC236}">
                <a16:creationId xmlns:a16="http://schemas.microsoft.com/office/drawing/2014/main" xmlns="" id="{D458C500-D188-4942-8868-80F67C0712A8}"/>
              </a:ext>
            </a:extLst>
          </p:cNvPr>
          <p:cNvGrpSpPr/>
          <p:nvPr/>
        </p:nvGrpSpPr>
        <p:grpSpPr>
          <a:xfrm>
            <a:off x="16169997" y="19369081"/>
            <a:ext cx="2643075" cy="2485308"/>
            <a:chOff x="16026022" y="19289337"/>
            <a:chExt cx="2643075" cy="2485308"/>
          </a:xfrm>
        </p:grpSpPr>
        <p:grpSp>
          <p:nvGrpSpPr>
            <p:cNvPr id="229" name="Gruppieren 228">
              <a:extLst>
                <a:ext uri="{FF2B5EF4-FFF2-40B4-BE49-F238E27FC236}">
                  <a16:creationId xmlns:a16="http://schemas.microsoft.com/office/drawing/2014/main" xmlns="" id="{0D7BC897-2112-C64D-95F3-E10DE562C67F}"/>
                </a:ext>
              </a:extLst>
            </p:cNvPr>
            <p:cNvGrpSpPr>
              <a:grpSpLocks noChangeAspect="1"/>
            </p:cNvGrpSpPr>
            <p:nvPr/>
          </p:nvGrpSpPr>
          <p:grpSpPr>
            <a:xfrm>
              <a:off x="16026022" y="19289337"/>
              <a:ext cx="2643075" cy="2485308"/>
              <a:chOff x="7094071" y="18756941"/>
              <a:chExt cx="2133182" cy="2005851"/>
            </a:xfrm>
          </p:grpSpPr>
          <p:sp>
            <p:nvSpPr>
              <p:cNvPr id="231" name="Oval 230">
                <a:extLst>
                  <a:ext uri="{FF2B5EF4-FFF2-40B4-BE49-F238E27FC236}">
                    <a16:creationId xmlns:a16="http://schemas.microsoft.com/office/drawing/2014/main" xmlns="" id="{C30519DF-6E92-064B-8DB7-0057331106E7}"/>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2" name="Grafik 231">
                <a:extLst>
                  <a:ext uri="{FF2B5EF4-FFF2-40B4-BE49-F238E27FC236}">
                    <a16:creationId xmlns:a16="http://schemas.microsoft.com/office/drawing/2014/main" xmlns="" id="{88253C71-3ECF-274C-9285-C6AF49692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230" name="Textfeld 229">
              <a:extLst>
                <a:ext uri="{FF2B5EF4-FFF2-40B4-BE49-F238E27FC236}">
                  <a16:creationId xmlns:a16="http://schemas.microsoft.com/office/drawing/2014/main" xmlns="" id="{C193F161-8BB1-A144-9057-B560D2AAFE2A}"/>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sp>
        <p:nvSpPr>
          <p:cNvPr id="233" name="Gebogener Pfeil 232">
            <a:extLst>
              <a:ext uri="{FF2B5EF4-FFF2-40B4-BE49-F238E27FC236}">
                <a16:creationId xmlns:a16="http://schemas.microsoft.com/office/drawing/2014/main" xmlns="" id="{DAB633C3-07FF-3E48-B27B-D7516C6EC965}"/>
              </a:ext>
            </a:extLst>
          </p:cNvPr>
          <p:cNvSpPr/>
          <p:nvPr/>
        </p:nvSpPr>
        <p:spPr>
          <a:xfrm rot="4372140">
            <a:off x="14042508" y="74350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34" name="Grafik 233">
            <a:extLst>
              <a:ext uri="{FF2B5EF4-FFF2-40B4-BE49-F238E27FC236}">
                <a16:creationId xmlns:a16="http://schemas.microsoft.com/office/drawing/2014/main" xmlns="" id="{7ECBE577-98AF-7942-A8A2-1C4BAB1BE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7051" y="15618893"/>
            <a:ext cx="4209315" cy="1051037"/>
          </a:xfrm>
          <a:prstGeom prst="rect">
            <a:avLst/>
          </a:prstGeom>
        </p:spPr>
      </p:pic>
      <p:pic>
        <p:nvPicPr>
          <p:cNvPr id="235" name="Grafik 234">
            <a:extLst>
              <a:ext uri="{FF2B5EF4-FFF2-40B4-BE49-F238E27FC236}">
                <a16:creationId xmlns:a16="http://schemas.microsoft.com/office/drawing/2014/main" xmlns="" id="{4C4F1D1B-BA2E-944C-A3EB-1C4E5C401B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06189" y="16050859"/>
            <a:ext cx="5893287" cy="1996709"/>
          </a:xfrm>
          <a:prstGeom prst="rect">
            <a:avLst/>
          </a:prstGeom>
        </p:spPr>
      </p:pic>
      <p:pic>
        <p:nvPicPr>
          <p:cNvPr id="236" name="Grafik 235">
            <a:extLst>
              <a:ext uri="{FF2B5EF4-FFF2-40B4-BE49-F238E27FC236}">
                <a16:creationId xmlns:a16="http://schemas.microsoft.com/office/drawing/2014/main" xmlns="" id="{39491EB5-8C5E-1948-A555-90019C1112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18624" y="10226510"/>
            <a:ext cx="4196993" cy="1421985"/>
          </a:xfrm>
          <a:prstGeom prst="rect">
            <a:avLst/>
          </a:prstGeom>
        </p:spPr>
      </p:pic>
      <p:grpSp>
        <p:nvGrpSpPr>
          <p:cNvPr id="237" name="Gruppieren 236">
            <a:extLst>
              <a:ext uri="{FF2B5EF4-FFF2-40B4-BE49-F238E27FC236}">
                <a16:creationId xmlns:a16="http://schemas.microsoft.com/office/drawing/2014/main" xmlns="" id="{08D6AFB9-5A8B-FE40-AF61-F0C66B83E7FB}"/>
              </a:ext>
            </a:extLst>
          </p:cNvPr>
          <p:cNvGrpSpPr/>
          <p:nvPr/>
        </p:nvGrpSpPr>
        <p:grpSpPr>
          <a:xfrm>
            <a:off x="15494109" y="12336852"/>
            <a:ext cx="8406125" cy="5808125"/>
            <a:chOff x="38517901" y="12070008"/>
            <a:chExt cx="8406125" cy="5808125"/>
          </a:xfrm>
        </p:grpSpPr>
        <p:sp>
          <p:nvSpPr>
            <p:cNvPr id="238" name="Textfeld 237">
              <a:extLst>
                <a:ext uri="{FF2B5EF4-FFF2-40B4-BE49-F238E27FC236}">
                  <a16:creationId xmlns:a16="http://schemas.microsoft.com/office/drawing/2014/main" xmlns="" id="{8E62E848-1072-DA46-BC05-FFBF78A036AC}"/>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239" name="Gruppieren 238">
              <a:extLst>
                <a:ext uri="{FF2B5EF4-FFF2-40B4-BE49-F238E27FC236}">
                  <a16:creationId xmlns:a16="http://schemas.microsoft.com/office/drawing/2014/main" xmlns="" id="{84299EF9-D375-B647-902F-E3898A60A01F}"/>
                </a:ext>
              </a:extLst>
            </p:cNvPr>
            <p:cNvGrpSpPr/>
            <p:nvPr/>
          </p:nvGrpSpPr>
          <p:grpSpPr>
            <a:xfrm>
              <a:off x="38517901" y="12070008"/>
              <a:ext cx="8406125" cy="5808125"/>
              <a:chOff x="16627352" y="12757639"/>
              <a:chExt cx="8406125" cy="5808125"/>
            </a:xfrm>
          </p:grpSpPr>
          <p:grpSp>
            <p:nvGrpSpPr>
              <p:cNvPr id="240" name="Gruppieren 239">
                <a:extLst>
                  <a:ext uri="{FF2B5EF4-FFF2-40B4-BE49-F238E27FC236}">
                    <a16:creationId xmlns:a16="http://schemas.microsoft.com/office/drawing/2014/main" xmlns="" id="{1E7D9BC8-9FC2-AB45-B095-9421BFFF1E36}"/>
                  </a:ext>
                </a:extLst>
              </p:cNvPr>
              <p:cNvGrpSpPr>
                <a:grpSpLocks noChangeAspect="1"/>
              </p:cNvGrpSpPr>
              <p:nvPr/>
            </p:nvGrpSpPr>
            <p:grpSpPr>
              <a:xfrm>
                <a:off x="17544309" y="12891298"/>
                <a:ext cx="5510825" cy="4771860"/>
                <a:chOff x="13069691" y="16634544"/>
                <a:chExt cx="5446174" cy="4715877"/>
              </a:xfrm>
            </p:grpSpPr>
            <p:sp>
              <p:nvSpPr>
                <p:cNvPr id="247" name="Freihandform 246">
                  <a:extLst>
                    <a:ext uri="{FF2B5EF4-FFF2-40B4-BE49-F238E27FC236}">
                      <a16:creationId xmlns:a16="http://schemas.microsoft.com/office/drawing/2014/main" xmlns="" id="{BAF0E754-CED5-A949-A0A9-82344E7F9A78}"/>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8" name="Freihandform 247">
                  <a:extLst>
                    <a:ext uri="{FF2B5EF4-FFF2-40B4-BE49-F238E27FC236}">
                      <a16:creationId xmlns:a16="http://schemas.microsoft.com/office/drawing/2014/main" xmlns="" id="{A319794C-E1F4-0041-811A-F9F440FE44F4}"/>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9" name="Freihandform 248">
                  <a:extLst>
                    <a:ext uri="{FF2B5EF4-FFF2-40B4-BE49-F238E27FC236}">
                      <a16:creationId xmlns:a16="http://schemas.microsoft.com/office/drawing/2014/main" xmlns="" id="{B4F4E793-DFC9-3649-94C2-8C6095D61B36}"/>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0" name="Gerade Verbindung 249">
                  <a:extLst>
                    <a:ext uri="{FF2B5EF4-FFF2-40B4-BE49-F238E27FC236}">
                      <a16:creationId xmlns:a16="http://schemas.microsoft.com/office/drawing/2014/main" xmlns="" id="{253169F7-3A39-E043-9551-F57050170C33}"/>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51" name="Gerade Verbindung 250">
                  <a:extLst>
                    <a:ext uri="{FF2B5EF4-FFF2-40B4-BE49-F238E27FC236}">
                      <a16:creationId xmlns:a16="http://schemas.microsoft.com/office/drawing/2014/main" xmlns="" id="{DBA1FA14-4B41-BB4D-97ED-861297DF6AF8}"/>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52" name="Gerade Verbindung 251">
                  <a:extLst>
                    <a:ext uri="{FF2B5EF4-FFF2-40B4-BE49-F238E27FC236}">
                      <a16:creationId xmlns:a16="http://schemas.microsoft.com/office/drawing/2014/main" xmlns="" id="{D9E313BE-2788-E240-B85C-9639F7733DE3}"/>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53" name="Gerade Verbindung 252">
                  <a:extLst>
                    <a:ext uri="{FF2B5EF4-FFF2-40B4-BE49-F238E27FC236}">
                      <a16:creationId xmlns:a16="http://schemas.microsoft.com/office/drawing/2014/main" xmlns="" id="{EB69CE16-3290-5F46-9C61-D894FC57E566}"/>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54" name="Gerade Verbindung 253">
                  <a:extLst>
                    <a:ext uri="{FF2B5EF4-FFF2-40B4-BE49-F238E27FC236}">
                      <a16:creationId xmlns:a16="http://schemas.microsoft.com/office/drawing/2014/main" xmlns="" id="{77EEAE08-F62A-ED44-8426-F2F53B5CF14B}"/>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55" name="Rechteck 254">
                  <a:extLst>
                    <a:ext uri="{FF2B5EF4-FFF2-40B4-BE49-F238E27FC236}">
                      <a16:creationId xmlns:a16="http://schemas.microsoft.com/office/drawing/2014/main" xmlns="" id="{96A6105E-F622-0445-8F48-093EC08C1376}"/>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 name="Pfeil nach oben 255">
                  <a:extLst>
                    <a:ext uri="{FF2B5EF4-FFF2-40B4-BE49-F238E27FC236}">
                      <a16:creationId xmlns:a16="http://schemas.microsoft.com/office/drawing/2014/main" xmlns="" id="{91252226-5FC4-BC45-A6F4-27C2A83F85BA}"/>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1" name="Textfeld 240">
                <a:extLst>
                  <a:ext uri="{FF2B5EF4-FFF2-40B4-BE49-F238E27FC236}">
                    <a16:creationId xmlns:a16="http://schemas.microsoft.com/office/drawing/2014/main" xmlns="" id="{93489F9B-64D6-5748-A88B-7597408F43E9}"/>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242" name="Textfeld 241">
                <a:extLst>
                  <a:ext uri="{FF2B5EF4-FFF2-40B4-BE49-F238E27FC236}">
                    <a16:creationId xmlns:a16="http://schemas.microsoft.com/office/drawing/2014/main" xmlns="" id="{C4D3B54D-41BE-6448-A724-9046B736430F}"/>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243" name="Textfeld 242">
                <a:extLst>
                  <a:ext uri="{FF2B5EF4-FFF2-40B4-BE49-F238E27FC236}">
                    <a16:creationId xmlns:a16="http://schemas.microsoft.com/office/drawing/2014/main" xmlns="" id="{72ADF98B-4E26-7A4D-AFAC-2CC679D24A9D}"/>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244" name="Textfeld 243">
                <a:extLst>
                  <a:ext uri="{FF2B5EF4-FFF2-40B4-BE49-F238E27FC236}">
                    <a16:creationId xmlns:a16="http://schemas.microsoft.com/office/drawing/2014/main" xmlns="" id="{AB3937B1-B243-E54D-B206-5638C8D58B3F}"/>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245" name="Textfeld 244">
                <a:extLst>
                  <a:ext uri="{FF2B5EF4-FFF2-40B4-BE49-F238E27FC236}">
                    <a16:creationId xmlns:a16="http://schemas.microsoft.com/office/drawing/2014/main" xmlns="" id="{3C67CC91-C202-CE45-B9F3-C3266D2E9742}"/>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246" name="Textfeld 245">
                <a:extLst>
                  <a:ext uri="{FF2B5EF4-FFF2-40B4-BE49-F238E27FC236}">
                    <a16:creationId xmlns:a16="http://schemas.microsoft.com/office/drawing/2014/main" xmlns="" id="{1C2D391A-A5CE-A442-A5F2-E4BA45318FD8}"/>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257" name="Textfeld 256">
            <a:extLst>
              <a:ext uri="{FF2B5EF4-FFF2-40B4-BE49-F238E27FC236}">
                <a16:creationId xmlns:a16="http://schemas.microsoft.com/office/drawing/2014/main" xmlns="" id="{6228E7B7-49ED-2F48-8D1A-D00BA7BD0167}"/>
              </a:ext>
            </a:extLst>
          </p:cNvPr>
          <p:cNvSpPr txBox="1"/>
          <p:nvPr/>
        </p:nvSpPr>
        <p:spPr>
          <a:xfrm flipH="1">
            <a:off x="10149018" y="14619043"/>
            <a:ext cx="2103120" cy="1015663"/>
          </a:xfrm>
          <a:prstGeom prst="rect">
            <a:avLst/>
          </a:prstGeom>
          <a:noFill/>
        </p:spPr>
        <p:txBody>
          <a:bodyPr wrap="square" rtlCol="0">
            <a:spAutoFit/>
          </a:bodyPr>
          <a:lstStyle/>
          <a:p>
            <a:pPr algn="ctr"/>
            <a:r>
              <a:rPr lang="en-US" sz="6000" b="1" dirty="0"/>
              <a:t>2.</a:t>
            </a:r>
          </a:p>
        </p:txBody>
      </p:sp>
      <p:sp>
        <p:nvSpPr>
          <p:cNvPr id="258" name="Textfeld 257">
            <a:extLst>
              <a:ext uri="{FF2B5EF4-FFF2-40B4-BE49-F238E27FC236}">
                <a16:creationId xmlns:a16="http://schemas.microsoft.com/office/drawing/2014/main" xmlns="" id="{25B2C77A-B0E6-4E48-9882-D197DE9984F5}"/>
              </a:ext>
            </a:extLst>
          </p:cNvPr>
          <p:cNvSpPr txBox="1"/>
          <p:nvPr/>
        </p:nvSpPr>
        <p:spPr>
          <a:xfrm flipH="1">
            <a:off x="14290577" y="10150950"/>
            <a:ext cx="2103120" cy="1015663"/>
          </a:xfrm>
          <a:prstGeom prst="rect">
            <a:avLst/>
          </a:prstGeom>
          <a:noFill/>
        </p:spPr>
        <p:txBody>
          <a:bodyPr wrap="square" rtlCol="0">
            <a:spAutoFit/>
          </a:bodyPr>
          <a:lstStyle/>
          <a:p>
            <a:pPr algn="ctr"/>
            <a:r>
              <a:rPr lang="en-US" sz="6000" b="1" dirty="0"/>
              <a:t>3.</a:t>
            </a:r>
          </a:p>
        </p:txBody>
      </p:sp>
      <p:sp>
        <p:nvSpPr>
          <p:cNvPr id="259" name="Textfeld 258">
            <a:extLst>
              <a:ext uri="{FF2B5EF4-FFF2-40B4-BE49-F238E27FC236}">
                <a16:creationId xmlns:a16="http://schemas.microsoft.com/office/drawing/2014/main" xmlns="" id="{A4769F5A-1402-8942-BAEC-923F00FDD003}"/>
              </a:ext>
            </a:extLst>
          </p:cNvPr>
          <p:cNvSpPr txBox="1"/>
          <p:nvPr/>
        </p:nvSpPr>
        <p:spPr>
          <a:xfrm flipH="1">
            <a:off x="22112949" y="9471318"/>
            <a:ext cx="2103120" cy="1015663"/>
          </a:xfrm>
          <a:prstGeom prst="rect">
            <a:avLst/>
          </a:prstGeom>
          <a:noFill/>
        </p:spPr>
        <p:txBody>
          <a:bodyPr wrap="square" rtlCol="0">
            <a:spAutoFit/>
          </a:bodyPr>
          <a:lstStyle/>
          <a:p>
            <a:pPr algn="ctr"/>
            <a:r>
              <a:rPr lang="en-US" sz="6000" b="1" dirty="0"/>
              <a:t>4.</a:t>
            </a:r>
          </a:p>
        </p:txBody>
      </p:sp>
      <p:sp>
        <p:nvSpPr>
          <p:cNvPr id="260" name="Textfeld 259">
            <a:extLst>
              <a:ext uri="{FF2B5EF4-FFF2-40B4-BE49-F238E27FC236}">
                <a16:creationId xmlns:a16="http://schemas.microsoft.com/office/drawing/2014/main" xmlns="" id="{7FCFF63F-8799-9446-9EEE-461FE0A14D82}"/>
              </a:ext>
            </a:extLst>
          </p:cNvPr>
          <p:cNvSpPr txBox="1"/>
          <p:nvPr/>
        </p:nvSpPr>
        <p:spPr>
          <a:xfrm flipH="1">
            <a:off x="26052110" y="15240915"/>
            <a:ext cx="2103120" cy="1015663"/>
          </a:xfrm>
          <a:prstGeom prst="rect">
            <a:avLst/>
          </a:prstGeom>
          <a:noFill/>
        </p:spPr>
        <p:txBody>
          <a:bodyPr wrap="square" rtlCol="0">
            <a:spAutoFit/>
          </a:bodyPr>
          <a:lstStyle/>
          <a:p>
            <a:pPr algn="ctr"/>
            <a:r>
              <a:rPr lang="en-US" sz="6000" b="1" dirty="0"/>
              <a:t>5.</a:t>
            </a:r>
          </a:p>
        </p:txBody>
      </p:sp>
      <p:grpSp>
        <p:nvGrpSpPr>
          <p:cNvPr id="261" name="Gruppieren 260">
            <a:extLst>
              <a:ext uri="{FF2B5EF4-FFF2-40B4-BE49-F238E27FC236}">
                <a16:creationId xmlns:a16="http://schemas.microsoft.com/office/drawing/2014/main" xmlns="" id="{7D2CFDEB-1E95-9941-AF81-574AB0F13FCE}"/>
              </a:ext>
            </a:extLst>
          </p:cNvPr>
          <p:cNvGrpSpPr/>
          <p:nvPr/>
        </p:nvGrpSpPr>
        <p:grpSpPr>
          <a:xfrm>
            <a:off x="16322397" y="19521481"/>
            <a:ext cx="2643075" cy="2485308"/>
            <a:chOff x="16026022" y="19289337"/>
            <a:chExt cx="2643075" cy="2485308"/>
          </a:xfrm>
        </p:grpSpPr>
        <p:grpSp>
          <p:nvGrpSpPr>
            <p:cNvPr id="262" name="Gruppieren 261">
              <a:extLst>
                <a:ext uri="{FF2B5EF4-FFF2-40B4-BE49-F238E27FC236}">
                  <a16:creationId xmlns:a16="http://schemas.microsoft.com/office/drawing/2014/main" xmlns="" id="{252D549F-CEAE-8749-9B84-F9F3F077A022}"/>
                </a:ext>
              </a:extLst>
            </p:cNvPr>
            <p:cNvGrpSpPr>
              <a:grpSpLocks noChangeAspect="1"/>
            </p:cNvGrpSpPr>
            <p:nvPr/>
          </p:nvGrpSpPr>
          <p:grpSpPr>
            <a:xfrm>
              <a:off x="16026022" y="19289337"/>
              <a:ext cx="2643075" cy="2485308"/>
              <a:chOff x="7094071" y="18756941"/>
              <a:chExt cx="2133182" cy="2005851"/>
            </a:xfrm>
          </p:grpSpPr>
          <p:sp>
            <p:nvSpPr>
              <p:cNvPr id="264" name="Oval 263">
                <a:extLst>
                  <a:ext uri="{FF2B5EF4-FFF2-40B4-BE49-F238E27FC236}">
                    <a16:creationId xmlns:a16="http://schemas.microsoft.com/office/drawing/2014/main" xmlns="" id="{3972A2A5-819C-D143-BC3D-E1FC6E7B7A52}"/>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5" name="Grafik 264">
                <a:extLst>
                  <a:ext uri="{FF2B5EF4-FFF2-40B4-BE49-F238E27FC236}">
                    <a16:creationId xmlns:a16="http://schemas.microsoft.com/office/drawing/2014/main" xmlns="" id="{C2755A83-5EE1-A44B-A93D-A11B61A4A7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263" name="Textfeld 262">
              <a:extLst>
                <a:ext uri="{FF2B5EF4-FFF2-40B4-BE49-F238E27FC236}">
                  <a16:creationId xmlns:a16="http://schemas.microsoft.com/office/drawing/2014/main" xmlns="" id="{28F5B048-1CC9-0A4F-A579-1D87B69243C7}"/>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sp>
        <p:nvSpPr>
          <p:cNvPr id="266" name="Gebogener Pfeil 265">
            <a:extLst>
              <a:ext uri="{FF2B5EF4-FFF2-40B4-BE49-F238E27FC236}">
                <a16:creationId xmlns:a16="http://schemas.microsoft.com/office/drawing/2014/main" xmlns="" id="{108F052A-9D6B-F24E-B0BE-03D1D25562B9}"/>
              </a:ext>
            </a:extLst>
          </p:cNvPr>
          <p:cNvSpPr/>
          <p:nvPr/>
        </p:nvSpPr>
        <p:spPr>
          <a:xfrm rot="4372140">
            <a:off x="14194908" y="7587457"/>
            <a:ext cx="10678145" cy="16333890"/>
          </a:xfrm>
          <a:prstGeom prst="circularArrow">
            <a:avLst>
              <a:gd name="adj1" fmla="val 2890"/>
              <a:gd name="adj2" fmla="val 1010755"/>
              <a:gd name="adj3" fmla="val 20723865"/>
              <a:gd name="adj4" fmla="val 3697029"/>
              <a:gd name="adj5" fmla="val 7289"/>
            </a:avLst>
          </a:prstGeom>
          <a:solidFill>
            <a:schemeClr val="bg1">
              <a:lumMod val="8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67" name="Grafik 266">
            <a:extLst>
              <a:ext uri="{FF2B5EF4-FFF2-40B4-BE49-F238E27FC236}">
                <a16:creationId xmlns:a16="http://schemas.microsoft.com/office/drawing/2014/main" xmlns="" id="{84196A79-09B4-8648-ADE6-1B13C5BDAD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9451" y="15771293"/>
            <a:ext cx="4209315" cy="1051037"/>
          </a:xfrm>
          <a:prstGeom prst="rect">
            <a:avLst/>
          </a:prstGeom>
        </p:spPr>
      </p:pic>
      <p:pic>
        <p:nvPicPr>
          <p:cNvPr id="268" name="Grafik 267">
            <a:extLst>
              <a:ext uri="{FF2B5EF4-FFF2-40B4-BE49-F238E27FC236}">
                <a16:creationId xmlns:a16="http://schemas.microsoft.com/office/drawing/2014/main" xmlns="" id="{9E26281A-17A0-9949-A553-77D62D34F1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58589" y="16203259"/>
            <a:ext cx="5893287" cy="1996709"/>
          </a:xfrm>
          <a:prstGeom prst="rect">
            <a:avLst/>
          </a:prstGeom>
        </p:spPr>
      </p:pic>
      <p:pic>
        <p:nvPicPr>
          <p:cNvPr id="269" name="Grafik 268">
            <a:extLst>
              <a:ext uri="{FF2B5EF4-FFF2-40B4-BE49-F238E27FC236}">
                <a16:creationId xmlns:a16="http://schemas.microsoft.com/office/drawing/2014/main" xmlns="" id="{DAC25C09-2A52-7942-93BB-C4B441B30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1024" y="10378910"/>
            <a:ext cx="4196993" cy="1421985"/>
          </a:xfrm>
          <a:prstGeom prst="rect">
            <a:avLst/>
          </a:prstGeom>
        </p:spPr>
      </p:pic>
      <p:grpSp>
        <p:nvGrpSpPr>
          <p:cNvPr id="270" name="Gruppieren 269">
            <a:extLst>
              <a:ext uri="{FF2B5EF4-FFF2-40B4-BE49-F238E27FC236}">
                <a16:creationId xmlns:a16="http://schemas.microsoft.com/office/drawing/2014/main" xmlns="" id="{3D8450E3-53FC-BE4A-9612-F464E2BAEE29}"/>
              </a:ext>
            </a:extLst>
          </p:cNvPr>
          <p:cNvGrpSpPr/>
          <p:nvPr/>
        </p:nvGrpSpPr>
        <p:grpSpPr>
          <a:xfrm>
            <a:off x="15646509" y="12489252"/>
            <a:ext cx="8406125" cy="5808125"/>
            <a:chOff x="38517901" y="12070008"/>
            <a:chExt cx="8406125" cy="5808125"/>
          </a:xfrm>
        </p:grpSpPr>
        <p:sp>
          <p:nvSpPr>
            <p:cNvPr id="271" name="Textfeld 270">
              <a:extLst>
                <a:ext uri="{FF2B5EF4-FFF2-40B4-BE49-F238E27FC236}">
                  <a16:creationId xmlns:a16="http://schemas.microsoft.com/office/drawing/2014/main" xmlns="" id="{2605154D-28D8-CF4E-80D6-AD136A7055DD}"/>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272" name="Gruppieren 271">
              <a:extLst>
                <a:ext uri="{FF2B5EF4-FFF2-40B4-BE49-F238E27FC236}">
                  <a16:creationId xmlns:a16="http://schemas.microsoft.com/office/drawing/2014/main" xmlns="" id="{83C2B733-8009-B744-9D2E-6EDC4982CE38}"/>
                </a:ext>
              </a:extLst>
            </p:cNvPr>
            <p:cNvGrpSpPr/>
            <p:nvPr/>
          </p:nvGrpSpPr>
          <p:grpSpPr>
            <a:xfrm>
              <a:off x="38517901" y="12070008"/>
              <a:ext cx="8406125" cy="5808125"/>
              <a:chOff x="16627352" y="12757639"/>
              <a:chExt cx="8406125" cy="5808125"/>
            </a:xfrm>
          </p:grpSpPr>
          <p:grpSp>
            <p:nvGrpSpPr>
              <p:cNvPr id="273" name="Gruppieren 272">
                <a:extLst>
                  <a:ext uri="{FF2B5EF4-FFF2-40B4-BE49-F238E27FC236}">
                    <a16:creationId xmlns:a16="http://schemas.microsoft.com/office/drawing/2014/main" xmlns="" id="{57A43494-F619-DD4C-8F22-18DD21DD8F2B}"/>
                  </a:ext>
                </a:extLst>
              </p:cNvPr>
              <p:cNvGrpSpPr>
                <a:grpSpLocks noChangeAspect="1"/>
              </p:cNvGrpSpPr>
              <p:nvPr/>
            </p:nvGrpSpPr>
            <p:grpSpPr>
              <a:xfrm>
                <a:off x="17544309" y="12891298"/>
                <a:ext cx="5510825" cy="4771860"/>
                <a:chOff x="13069691" y="16634544"/>
                <a:chExt cx="5446174" cy="4715877"/>
              </a:xfrm>
            </p:grpSpPr>
            <p:sp>
              <p:nvSpPr>
                <p:cNvPr id="280" name="Freihandform 279">
                  <a:extLst>
                    <a:ext uri="{FF2B5EF4-FFF2-40B4-BE49-F238E27FC236}">
                      <a16:creationId xmlns:a16="http://schemas.microsoft.com/office/drawing/2014/main" xmlns="" id="{5AF4D17B-9FF4-894E-87E0-EAF52E3A07EA}"/>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1" name="Freihandform 280">
                  <a:extLst>
                    <a:ext uri="{FF2B5EF4-FFF2-40B4-BE49-F238E27FC236}">
                      <a16:creationId xmlns:a16="http://schemas.microsoft.com/office/drawing/2014/main" xmlns="" id="{0B62158B-7DC4-2447-89A0-85B319EE40F9}"/>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2" name="Freihandform 281">
                  <a:extLst>
                    <a:ext uri="{FF2B5EF4-FFF2-40B4-BE49-F238E27FC236}">
                      <a16:creationId xmlns:a16="http://schemas.microsoft.com/office/drawing/2014/main" xmlns="" id="{864CEF48-0001-1A4E-A34F-BBCA229F399D}"/>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3" name="Gerade Verbindung 282">
                  <a:extLst>
                    <a:ext uri="{FF2B5EF4-FFF2-40B4-BE49-F238E27FC236}">
                      <a16:creationId xmlns:a16="http://schemas.microsoft.com/office/drawing/2014/main" xmlns="" id="{B447E0F0-A841-0E48-8244-D0924EFBC56B}"/>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84" name="Gerade Verbindung 283">
                  <a:extLst>
                    <a:ext uri="{FF2B5EF4-FFF2-40B4-BE49-F238E27FC236}">
                      <a16:creationId xmlns:a16="http://schemas.microsoft.com/office/drawing/2014/main" xmlns="" id="{B4EECED5-6672-EE43-A7B5-90272CE60C50}"/>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85" name="Gerade Verbindung 284">
                  <a:extLst>
                    <a:ext uri="{FF2B5EF4-FFF2-40B4-BE49-F238E27FC236}">
                      <a16:creationId xmlns:a16="http://schemas.microsoft.com/office/drawing/2014/main" xmlns="" id="{532A0FEE-8034-224D-A402-58D764BBD2A2}"/>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86" name="Gerade Verbindung 285">
                  <a:extLst>
                    <a:ext uri="{FF2B5EF4-FFF2-40B4-BE49-F238E27FC236}">
                      <a16:creationId xmlns:a16="http://schemas.microsoft.com/office/drawing/2014/main" xmlns="" id="{642D8011-F349-4048-BD63-E1A03A57A255}"/>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87" name="Gerade Verbindung 286">
                  <a:extLst>
                    <a:ext uri="{FF2B5EF4-FFF2-40B4-BE49-F238E27FC236}">
                      <a16:creationId xmlns:a16="http://schemas.microsoft.com/office/drawing/2014/main" xmlns="" id="{B940A41C-9EC3-D14B-92FA-9EC06BD53D2A}"/>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88" name="Rechteck 287">
                  <a:extLst>
                    <a:ext uri="{FF2B5EF4-FFF2-40B4-BE49-F238E27FC236}">
                      <a16:creationId xmlns:a16="http://schemas.microsoft.com/office/drawing/2014/main" xmlns="" id="{22B89D70-5159-5647-99E0-EF708D0E2088}"/>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9" name="Pfeil nach oben 288">
                  <a:extLst>
                    <a:ext uri="{FF2B5EF4-FFF2-40B4-BE49-F238E27FC236}">
                      <a16:creationId xmlns:a16="http://schemas.microsoft.com/office/drawing/2014/main" xmlns="" id="{74244D4B-CC5A-534F-87C2-E516A5502099}"/>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4" name="Textfeld 273">
                <a:extLst>
                  <a:ext uri="{FF2B5EF4-FFF2-40B4-BE49-F238E27FC236}">
                    <a16:creationId xmlns:a16="http://schemas.microsoft.com/office/drawing/2014/main" xmlns="" id="{B2558224-983C-D542-AA7C-951894C61285}"/>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275" name="Textfeld 274">
                <a:extLst>
                  <a:ext uri="{FF2B5EF4-FFF2-40B4-BE49-F238E27FC236}">
                    <a16:creationId xmlns:a16="http://schemas.microsoft.com/office/drawing/2014/main" xmlns="" id="{54355C65-F506-B44B-B99F-DAC413C644F9}"/>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276" name="Textfeld 275">
                <a:extLst>
                  <a:ext uri="{FF2B5EF4-FFF2-40B4-BE49-F238E27FC236}">
                    <a16:creationId xmlns:a16="http://schemas.microsoft.com/office/drawing/2014/main" xmlns="" id="{E85CFDDB-56EB-204F-8D6F-53D931AB4D54}"/>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277" name="Textfeld 276">
                <a:extLst>
                  <a:ext uri="{FF2B5EF4-FFF2-40B4-BE49-F238E27FC236}">
                    <a16:creationId xmlns:a16="http://schemas.microsoft.com/office/drawing/2014/main" xmlns="" id="{7291D479-F2C6-9947-AC57-0460DAFFAC5D}"/>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278" name="Textfeld 277">
                <a:extLst>
                  <a:ext uri="{FF2B5EF4-FFF2-40B4-BE49-F238E27FC236}">
                    <a16:creationId xmlns:a16="http://schemas.microsoft.com/office/drawing/2014/main" xmlns="" id="{1E5B2F62-642B-DE49-9049-CC29E1E43BB8}"/>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279" name="Textfeld 278">
                <a:extLst>
                  <a:ext uri="{FF2B5EF4-FFF2-40B4-BE49-F238E27FC236}">
                    <a16:creationId xmlns:a16="http://schemas.microsoft.com/office/drawing/2014/main" xmlns="" id="{A6C7F7EA-E5BA-694B-A0D9-BF3E9D78995A}"/>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sp>
        <p:nvSpPr>
          <p:cNvPr id="290" name="Textfeld 289">
            <a:extLst>
              <a:ext uri="{FF2B5EF4-FFF2-40B4-BE49-F238E27FC236}">
                <a16:creationId xmlns:a16="http://schemas.microsoft.com/office/drawing/2014/main" xmlns="" id="{50959F21-246D-5441-B788-8E00DB6A9A1F}"/>
              </a:ext>
            </a:extLst>
          </p:cNvPr>
          <p:cNvSpPr txBox="1"/>
          <p:nvPr/>
        </p:nvSpPr>
        <p:spPr>
          <a:xfrm flipH="1">
            <a:off x="10301418" y="14771443"/>
            <a:ext cx="2103120" cy="1015663"/>
          </a:xfrm>
          <a:prstGeom prst="rect">
            <a:avLst/>
          </a:prstGeom>
          <a:noFill/>
        </p:spPr>
        <p:txBody>
          <a:bodyPr wrap="square" rtlCol="0">
            <a:spAutoFit/>
          </a:bodyPr>
          <a:lstStyle/>
          <a:p>
            <a:pPr algn="ctr"/>
            <a:r>
              <a:rPr lang="en-US" sz="6000" b="1" dirty="0"/>
              <a:t>2.</a:t>
            </a:r>
          </a:p>
        </p:txBody>
      </p:sp>
      <p:sp>
        <p:nvSpPr>
          <p:cNvPr id="291" name="Textfeld 290">
            <a:extLst>
              <a:ext uri="{FF2B5EF4-FFF2-40B4-BE49-F238E27FC236}">
                <a16:creationId xmlns:a16="http://schemas.microsoft.com/office/drawing/2014/main" xmlns="" id="{07E616C5-DEC9-414C-BCF3-16290C8F01C3}"/>
              </a:ext>
            </a:extLst>
          </p:cNvPr>
          <p:cNvSpPr txBox="1"/>
          <p:nvPr/>
        </p:nvSpPr>
        <p:spPr>
          <a:xfrm flipH="1">
            <a:off x="14442977" y="10303350"/>
            <a:ext cx="2103120" cy="1015663"/>
          </a:xfrm>
          <a:prstGeom prst="rect">
            <a:avLst/>
          </a:prstGeom>
          <a:noFill/>
        </p:spPr>
        <p:txBody>
          <a:bodyPr wrap="square" rtlCol="0">
            <a:spAutoFit/>
          </a:bodyPr>
          <a:lstStyle/>
          <a:p>
            <a:pPr algn="ctr"/>
            <a:r>
              <a:rPr lang="en-US" sz="6000" b="1" dirty="0"/>
              <a:t>3.</a:t>
            </a:r>
          </a:p>
        </p:txBody>
      </p:sp>
      <p:sp>
        <p:nvSpPr>
          <p:cNvPr id="292" name="Textfeld 291">
            <a:extLst>
              <a:ext uri="{FF2B5EF4-FFF2-40B4-BE49-F238E27FC236}">
                <a16:creationId xmlns:a16="http://schemas.microsoft.com/office/drawing/2014/main" xmlns="" id="{1FC61D00-921D-4A43-8A8E-E463E39DF4BB}"/>
              </a:ext>
            </a:extLst>
          </p:cNvPr>
          <p:cNvSpPr txBox="1"/>
          <p:nvPr/>
        </p:nvSpPr>
        <p:spPr>
          <a:xfrm flipH="1">
            <a:off x="22265349" y="9623718"/>
            <a:ext cx="2103120" cy="1015663"/>
          </a:xfrm>
          <a:prstGeom prst="rect">
            <a:avLst/>
          </a:prstGeom>
          <a:noFill/>
        </p:spPr>
        <p:txBody>
          <a:bodyPr wrap="square" rtlCol="0">
            <a:spAutoFit/>
          </a:bodyPr>
          <a:lstStyle/>
          <a:p>
            <a:pPr algn="ctr"/>
            <a:r>
              <a:rPr lang="en-US" sz="6000" b="1" dirty="0"/>
              <a:t>4.</a:t>
            </a:r>
          </a:p>
        </p:txBody>
      </p:sp>
      <p:sp>
        <p:nvSpPr>
          <p:cNvPr id="293" name="Textfeld 292">
            <a:extLst>
              <a:ext uri="{FF2B5EF4-FFF2-40B4-BE49-F238E27FC236}">
                <a16:creationId xmlns:a16="http://schemas.microsoft.com/office/drawing/2014/main" xmlns="" id="{EAF451CC-126E-0E4D-A1D3-8E59359437F0}"/>
              </a:ext>
            </a:extLst>
          </p:cNvPr>
          <p:cNvSpPr txBox="1"/>
          <p:nvPr/>
        </p:nvSpPr>
        <p:spPr>
          <a:xfrm flipH="1">
            <a:off x="26204510" y="15393315"/>
            <a:ext cx="2103120" cy="1015663"/>
          </a:xfrm>
          <a:prstGeom prst="rect">
            <a:avLst/>
          </a:prstGeom>
          <a:noFill/>
        </p:spPr>
        <p:txBody>
          <a:bodyPr wrap="square" rtlCol="0">
            <a:spAutoFit/>
          </a:bodyPr>
          <a:lstStyle/>
          <a:p>
            <a:pPr algn="ctr"/>
            <a:r>
              <a:rPr lang="en-US" sz="6000" b="1" dirty="0"/>
              <a:t>5.</a:t>
            </a:r>
          </a:p>
        </p:txBody>
      </p:sp>
      <p:grpSp>
        <p:nvGrpSpPr>
          <p:cNvPr id="294" name="Gruppieren 293">
            <a:extLst>
              <a:ext uri="{FF2B5EF4-FFF2-40B4-BE49-F238E27FC236}">
                <a16:creationId xmlns:a16="http://schemas.microsoft.com/office/drawing/2014/main" xmlns="" id="{BE1135E9-C788-E847-9F2B-C6214A1E5F3C}"/>
              </a:ext>
            </a:extLst>
          </p:cNvPr>
          <p:cNvGrpSpPr/>
          <p:nvPr/>
        </p:nvGrpSpPr>
        <p:grpSpPr>
          <a:xfrm>
            <a:off x="16474797" y="19673881"/>
            <a:ext cx="2643075" cy="2485308"/>
            <a:chOff x="16026022" y="19289337"/>
            <a:chExt cx="2643075" cy="2485308"/>
          </a:xfrm>
        </p:grpSpPr>
        <p:grpSp>
          <p:nvGrpSpPr>
            <p:cNvPr id="295" name="Gruppieren 294">
              <a:extLst>
                <a:ext uri="{FF2B5EF4-FFF2-40B4-BE49-F238E27FC236}">
                  <a16:creationId xmlns:a16="http://schemas.microsoft.com/office/drawing/2014/main" xmlns="" id="{6F219D65-1F7E-EE49-BAEA-299149B158B9}"/>
                </a:ext>
              </a:extLst>
            </p:cNvPr>
            <p:cNvGrpSpPr>
              <a:grpSpLocks noChangeAspect="1"/>
            </p:cNvGrpSpPr>
            <p:nvPr/>
          </p:nvGrpSpPr>
          <p:grpSpPr>
            <a:xfrm>
              <a:off x="16026022" y="19289337"/>
              <a:ext cx="2643075" cy="2485308"/>
              <a:chOff x="7094071" y="18756941"/>
              <a:chExt cx="2133182" cy="2005851"/>
            </a:xfrm>
          </p:grpSpPr>
          <p:sp>
            <p:nvSpPr>
              <p:cNvPr id="297" name="Oval 296">
                <a:extLst>
                  <a:ext uri="{FF2B5EF4-FFF2-40B4-BE49-F238E27FC236}">
                    <a16:creationId xmlns:a16="http://schemas.microsoft.com/office/drawing/2014/main" xmlns="" id="{3A430F27-4BB9-C849-9345-A0755F00D8AD}"/>
                  </a:ext>
                </a:extLst>
              </p:cNvPr>
              <p:cNvSpPr/>
              <p:nvPr/>
            </p:nvSpPr>
            <p:spPr>
              <a:xfrm>
                <a:off x="7094071" y="18756941"/>
                <a:ext cx="2109694" cy="20058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8" name="Grafik 297">
                <a:extLst>
                  <a:ext uri="{FF2B5EF4-FFF2-40B4-BE49-F238E27FC236}">
                    <a16:creationId xmlns:a16="http://schemas.microsoft.com/office/drawing/2014/main" xmlns="" id="{F0A39645-72CA-FF4D-A60B-B9E99EDE13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591" y="18756941"/>
                <a:ext cx="2128662" cy="2005851"/>
              </a:xfrm>
              <a:prstGeom prst="rect">
                <a:avLst/>
              </a:prstGeom>
            </p:spPr>
          </p:pic>
        </p:grpSp>
        <p:sp>
          <p:nvSpPr>
            <p:cNvPr id="296" name="Textfeld 295">
              <a:extLst>
                <a:ext uri="{FF2B5EF4-FFF2-40B4-BE49-F238E27FC236}">
                  <a16:creationId xmlns:a16="http://schemas.microsoft.com/office/drawing/2014/main" xmlns="" id="{3212990C-D948-6248-AC32-5E2106F3F64B}"/>
                </a:ext>
              </a:extLst>
            </p:cNvPr>
            <p:cNvSpPr txBox="1"/>
            <p:nvPr/>
          </p:nvSpPr>
          <p:spPr>
            <a:xfrm flipH="1">
              <a:off x="16348961" y="19841780"/>
              <a:ext cx="2103120" cy="1139223"/>
            </a:xfrm>
            <a:prstGeom prst="rect">
              <a:avLst/>
            </a:prstGeom>
            <a:noFill/>
          </p:spPr>
          <p:txBody>
            <a:bodyPr wrap="square" rtlCol="0">
              <a:spAutoFit/>
            </a:bodyPr>
            <a:lstStyle/>
            <a:p>
              <a:pPr algn="ctr"/>
              <a:r>
                <a:rPr lang="en-US" b="1" dirty="0"/>
                <a:t>1.</a:t>
              </a:r>
            </a:p>
          </p:txBody>
        </p:sp>
      </p:grpSp>
      <p:grpSp>
        <p:nvGrpSpPr>
          <p:cNvPr id="300" name="Gruppieren 299">
            <a:extLst>
              <a:ext uri="{FF2B5EF4-FFF2-40B4-BE49-F238E27FC236}">
                <a16:creationId xmlns:a16="http://schemas.microsoft.com/office/drawing/2014/main" xmlns="" id="{D86F824E-3998-A643-B687-E126CBAF4598}"/>
              </a:ext>
            </a:extLst>
          </p:cNvPr>
          <p:cNvGrpSpPr/>
          <p:nvPr/>
        </p:nvGrpSpPr>
        <p:grpSpPr>
          <a:xfrm>
            <a:off x="15798909" y="12641652"/>
            <a:ext cx="8406125" cy="5808125"/>
            <a:chOff x="38517901" y="12070008"/>
            <a:chExt cx="8406125" cy="5808125"/>
          </a:xfrm>
        </p:grpSpPr>
        <p:sp>
          <p:nvSpPr>
            <p:cNvPr id="301" name="Textfeld 300">
              <a:extLst>
                <a:ext uri="{FF2B5EF4-FFF2-40B4-BE49-F238E27FC236}">
                  <a16:creationId xmlns:a16="http://schemas.microsoft.com/office/drawing/2014/main" xmlns="" id="{5323E64F-9658-BB42-A74F-FBB9935889C3}"/>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302" name="Gruppieren 301">
              <a:extLst>
                <a:ext uri="{FF2B5EF4-FFF2-40B4-BE49-F238E27FC236}">
                  <a16:creationId xmlns:a16="http://schemas.microsoft.com/office/drawing/2014/main" xmlns="" id="{D61A3C19-4D8E-2440-B12D-F85B21935CB0}"/>
                </a:ext>
              </a:extLst>
            </p:cNvPr>
            <p:cNvGrpSpPr/>
            <p:nvPr/>
          </p:nvGrpSpPr>
          <p:grpSpPr>
            <a:xfrm>
              <a:off x="38517901" y="12070008"/>
              <a:ext cx="8406125" cy="5808125"/>
              <a:chOff x="16627352" y="12757639"/>
              <a:chExt cx="8406125" cy="5808125"/>
            </a:xfrm>
          </p:grpSpPr>
          <p:grpSp>
            <p:nvGrpSpPr>
              <p:cNvPr id="303" name="Gruppieren 302">
                <a:extLst>
                  <a:ext uri="{FF2B5EF4-FFF2-40B4-BE49-F238E27FC236}">
                    <a16:creationId xmlns:a16="http://schemas.microsoft.com/office/drawing/2014/main" xmlns="" id="{BB645234-1AF8-0F44-ADEB-9BD6C8999A8C}"/>
                  </a:ext>
                </a:extLst>
              </p:cNvPr>
              <p:cNvGrpSpPr>
                <a:grpSpLocks noChangeAspect="1"/>
              </p:cNvGrpSpPr>
              <p:nvPr/>
            </p:nvGrpSpPr>
            <p:grpSpPr>
              <a:xfrm>
                <a:off x="17544309" y="12891298"/>
                <a:ext cx="5510825" cy="4771860"/>
                <a:chOff x="13069691" y="16634544"/>
                <a:chExt cx="5446174" cy="4715877"/>
              </a:xfrm>
            </p:grpSpPr>
            <p:sp>
              <p:nvSpPr>
                <p:cNvPr id="310" name="Freihandform 309">
                  <a:extLst>
                    <a:ext uri="{FF2B5EF4-FFF2-40B4-BE49-F238E27FC236}">
                      <a16:creationId xmlns:a16="http://schemas.microsoft.com/office/drawing/2014/main" xmlns="" id="{CF781BBD-17F2-0D40-BC4D-CF6E28213927}"/>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1" name="Freihandform 310">
                  <a:extLst>
                    <a:ext uri="{FF2B5EF4-FFF2-40B4-BE49-F238E27FC236}">
                      <a16:creationId xmlns:a16="http://schemas.microsoft.com/office/drawing/2014/main" xmlns="" id="{C7593186-44EE-3745-8716-116B654E4CF0}"/>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2" name="Freihandform 311">
                  <a:extLst>
                    <a:ext uri="{FF2B5EF4-FFF2-40B4-BE49-F238E27FC236}">
                      <a16:creationId xmlns:a16="http://schemas.microsoft.com/office/drawing/2014/main" xmlns="" id="{BE729507-E91F-FA4A-B7E9-896366702D95}"/>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3" name="Gerade Verbindung 312">
                  <a:extLst>
                    <a:ext uri="{FF2B5EF4-FFF2-40B4-BE49-F238E27FC236}">
                      <a16:creationId xmlns:a16="http://schemas.microsoft.com/office/drawing/2014/main" xmlns="" id="{85BA8A9D-8EA7-BE46-B65A-04CF44360E0F}"/>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14" name="Gerade Verbindung 313">
                  <a:extLst>
                    <a:ext uri="{FF2B5EF4-FFF2-40B4-BE49-F238E27FC236}">
                      <a16:creationId xmlns:a16="http://schemas.microsoft.com/office/drawing/2014/main" xmlns="" id="{29F7965F-1C50-A648-BD11-ED1D47C103CA}"/>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15" name="Gerade Verbindung 314">
                  <a:extLst>
                    <a:ext uri="{FF2B5EF4-FFF2-40B4-BE49-F238E27FC236}">
                      <a16:creationId xmlns:a16="http://schemas.microsoft.com/office/drawing/2014/main" xmlns="" id="{F93A27C7-3C1D-EA40-BD59-A7BA7525BD0F}"/>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16" name="Gerade Verbindung 315">
                  <a:extLst>
                    <a:ext uri="{FF2B5EF4-FFF2-40B4-BE49-F238E27FC236}">
                      <a16:creationId xmlns:a16="http://schemas.microsoft.com/office/drawing/2014/main" xmlns="" id="{28486169-031A-E942-B89A-0A4BC25BF291}"/>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17" name="Gerade Verbindung 316">
                  <a:extLst>
                    <a:ext uri="{FF2B5EF4-FFF2-40B4-BE49-F238E27FC236}">
                      <a16:creationId xmlns:a16="http://schemas.microsoft.com/office/drawing/2014/main" xmlns="" id="{1CB6CF29-DE5A-E34F-93F0-381BFEE7ACED}"/>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318" name="Rechteck 317">
                  <a:extLst>
                    <a:ext uri="{FF2B5EF4-FFF2-40B4-BE49-F238E27FC236}">
                      <a16:creationId xmlns:a16="http://schemas.microsoft.com/office/drawing/2014/main" xmlns="" id="{16BBDFE9-67F4-3D41-A602-6AE4194716F4}"/>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9" name="Pfeil nach oben 318">
                  <a:extLst>
                    <a:ext uri="{FF2B5EF4-FFF2-40B4-BE49-F238E27FC236}">
                      <a16:creationId xmlns:a16="http://schemas.microsoft.com/office/drawing/2014/main" xmlns="" id="{16E1E63D-95EA-B34D-88FE-D5561FEAA1DC}"/>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4" name="Textfeld 303">
                <a:extLst>
                  <a:ext uri="{FF2B5EF4-FFF2-40B4-BE49-F238E27FC236}">
                    <a16:creationId xmlns:a16="http://schemas.microsoft.com/office/drawing/2014/main" xmlns="" id="{112EEECC-EE1A-654D-8BAC-E624852CC1E0}"/>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305" name="Textfeld 304">
                <a:extLst>
                  <a:ext uri="{FF2B5EF4-FFF2-40B4-BE49-F238E27FC236}">
                    <a16:creationId xmlns:a16="http://schemas.microsoft.com/office/drawing/2014/main" xmlns="" id="{2497D2C1-C0B3-C141-A617-98F182D4B8CC}"/>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306" name="Textfeld 305">
                <a:extLst>
                  <a:ext uri="{FF2B5EF4-FFF2-40B4-BE49-F238E27FC236}">
                    <a16:creationId xmlns:a16="http://schemas.microsoft.com/office/drawing/2014/main" xmlns="" id="{D915D34F-A288-4846-9D18-3B6CB1D184FF}"/>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307" name="Textfeld 306">
                <a:extLst>
                  <a:ext uri="{FF2B5EF4-FFF2-40B4-BE49-F238E27FC236}">
                    <a16:creationId xmlns:a16="http://schemas.microsoft.com/office/drawing/2014/main" xmlns="" id="{F94419CE-B029-D245-A818-DF1317827DDF}"/>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308" name="Textfeld 307">
                <a:extLst>
                  <a:ext uri="{FF2B5EF4-FFF2-40B4-BE49-F238E27FC236}">
                    <a16:creationId xmlns:a16="http://schemas.microsoft.com/office/drawing/2014/main" xmlns="" id="{5E0B2DBA-5B14-2847-A943-0205E879C5EC}"/>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309" name="Textfeld 308">
                <a:extLst>
                  <a:ext uri="{FF2B5EF4-FFF2-40B4-BE49-F238E27FC236}">
                    <a16:creationId xmlns:a16="http://schemas.microsoft.com/office/drawing/2014/main" xmlns="" id="{AC4BD6C5-B066-0F47-9A82-F770F9AF2918}"/>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grpSp>
        <p:nvGrpSpPr>
          <p:cNvPr id="320" name="Gruppieren 319">
            <a:extLst>
              <a:ext uri="{FF2B5EF4-FFF2-40B4-BE49-F238E27FC236}">
                <a16:creationId xmlns:a16="http://schemas.microsoft.com/office/drawing/2014/main" xmlns="" id="{8C203723-E103-454A-A1DB-1B47F32D7773}"/>
              </a:ext>
            </a:extLst>
          </p:cNvPr>
          <p:cNvGrpSpPr/>
          <p:nvPr/>
        </p:nvGrpSpPr>
        <p:grpSpPr>
          <a:xfrm>
            <a:off x="15951309" y="12794052"/>
            <a:ext cx="8406125" cy="5808125"/>
            <a:chOff x="38517901" y="12070008"/>
            <a:chExt cx="8406125" cy="5808125"/>
          </a:xfrm>
        </p:grpSpPr>
        <p:sp>
          <p:nvSpPr>
            <p:cNvPr id="321" name="Textfeld 320">
              <a:extLst>
                <a:ext uri="{FF2B5EF4-FFF2-40B4-BE49-F238E27FC236}">
                  <a16:creationId xmlns:a16="http://schemas.microsoft.com/office/drawing/2014/main" xmlns="" id="{4F4A9639-8C74-B54E-AB2F-F6B175FBE8C2}"/>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322" name="Gruppieren 321">
              <a:extLst>
                <a:ext uri="{FF2B5EF4-FFF2-40B4-BE49-F238E27FC236}">
                  <a16:creationId xmlns:a16="http://schemas.microsoft.com/office/drawing/2014/main" xmlns="" id="{ABF7E878-B532-314B-A1A7-AA595304FF61}"/>
                </a:ext>
              </a:extLst>
            </p:cNvPr>
            <p:cNvGrpSpPr/>
            <p:nvPr/>
          </p:nvGrpSpPr>
          <p:grpSpPr>
            <a:xfrm>
              <a:off x="38517901" y="12070008"/>
              <a:ext cx="8406125" cy="5808125"/>
              <a:chOff x="16627352" y="12757639"/>
              <a:chExt cx="8406125" cy="5808125"/>
            </a:xfrm>
          </p:grpSpPr>
          <p:grpSp>
            <p:nvGrpSpPr>
              <p:cNvPr id="323" name="Gruppieren 322">
                <a:extLst>
                  <a:ext uri="{FF2B5EF4-FFF2-40B4-BE49-F238E27FC236}">
                    <a16:creationId xmlns:a16="http://schemas.microsoft.com/office/drawing/2014/main" xmlns="" id="{BA98DDE5-7C12-634F-932B-6B7AB6052650}"/>
                  </a:ext>
                </a:extLst>
              </p:cNvPr>
              <p:cNvGrpSpPr>
                <a:grpSpLocks noChangeAspect="1"/>
              </p:cNvGrpSpPr>
              <p:nvPr/>
            </p:nvGrpSpPr>
            <p:grpSpPr>
              <a:xfrm>
                <a:off x="17544309" y="12891298"/>
                <a:ext cx="5510825" cy="4771860"/>
                <a:chOff x="13069691" y="16634544"/>
                <a:chExt cx="5446174" cy="4715877"/>
              </a:xfrm>
            </p:grpSpPr>
            <p:sp>
              <p:nvSpPr>
                <p:cNvPr id="330" name="Freihandform 329">
                  <a:extLst>
                    <a:ext uri="{FF2B5EF4-FFF2-40B4-BE49-F238E27FC236}">
                      <a16:creationId xmlns:a16="http://schemas.microsoft.com/office/drawing/2014/main" xmlns="" id="{E165EE83-FD0C-934A-8BA8-11F835BF00CD}"/>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1" name="Freihandform 330">
                  <a:extLst>
                    <a:ext uri="{FF2B5EF4-FFF2-40B4-BE49-F238E27FC236}">
                      <a16:creationId xmlns:a16="http://schemas.microsoft.com/office/drawing/2014/main" xmlns="" id="{8A34349B-5A71-7247-A6B4-582550783773}"/>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2" name="Freihandform 331">
                  <a:extLst>
                    <a:ext uri="{FF2B5EF4-FFF2-40B4-BE49-F238E27FC236}">
                      <a16:creationId xmlns:a16="http://schemas.microsoft.com/office/drawing/2014/main" xmlns="" id="{F6291AB8-7B58-F74C-A243-DFC1AFE1F925}"/>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3" name="Gerade Verbindung 332">
                  <a:extLst>
                    <a:ext uri="{FF2B5EF4-FFF2-40B4-BE49-F238E27FC236}">
                      <a16:creationId xmlns:a16="http://schemas.microsoft.com/office/drawing/2014/main" xmlns="" id="{E5ADF678-0CE0-6942-9A95-0F6AA83B1CA2}"/>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34" name="Gerade Verbindung 333">
                  <a:extLst>
                    <a:ext uri="{FF2B5EF4-FFF2-40B4-BE49-F238E27FC236}">
                      <a16:creationId xmlns:a16="http://schemas.microsoft.com/office/drawing/2014/main" xmlns="" id="{0D309BC6-8C42-BD41-A304-036CCDF06058}"/>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35" name="Gerade Verbindung 334">
                  <a:extLst>
                    <a:ext uri="{FF2B5EF4-FFF2-40B4-BE49-F238E27FC236}">
                      <a16:creationId xmlns:a16="http://schemas.microsoft.com/office/drawing/2014/main" xmlns="" id="{AFFBF250-AFFB-1242-A774-E56C6D9A1335}"/>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36" name="Gerade Verbindung 335">
                  <a:extLst>
                    <a:ext uri="{FF2B5EF4-FFF2-40B4-BE49-F238E27FC236}">
                      <a16:creationId xmlns:a16="http://schemas.microsoft.com/office/drawing/2014/main" xmlns="" id="{B5CD7DFB-295E-F04C-8DEE-A201E4C6AE1E}"/>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37" name="Gerade Verbindung 336">
                  <a:extLst>
                    <a:ext uri="{FF2B5EF4-FFF2-40B4-BE49-F238E27FC236}">
                      <a16:creationId xmlns:a16="http://schemas.microsoft.com/office/drawing/2014/main" xmlns="" id="{C3021171-29D4-9E4C-9093-164024AC873C}"/>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338" name="Rechteck 337">
                  <a:extLst>
                    <a:ext uri="{FF2B5EF4-FFF2-40B4-BE49-F238E27FC236}">
                      <a16:creationId xmlns:a16="http://schemas.microsoft.com/office/drawing/2014/main" xmlns="" id="{8C826535-E86F-EB43-B150-D5867435C4C9}"/>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9" name="Pfeil nach oben 338">
                  <a:extLst>
                    <a:ext uri="{FF2B5EF4-FFF2-40B4-BE49-F238E27FC236}">
                      <a16:creationId xmlns:a16="http://schemas.microsoft.com/office/drawing/2014/main" xmlns="" id="{021C131E-BEA8-5F44-A037-6F7D3CC028E3}"/>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4" name="Textfeld 323">
                <a:extLst>
                  <a:ext uri="{FF2B5EF4-FFF2-40B4-BE49-F238E27FC236}">
                    <a16:creationId xmlns:a16="http://schemas.microsoft.com/office/drawing/2014/main" xmlns="" id="{81AD5218-ACF2-E543-94F0-01B114D0DC61}"/>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325" name="Textfeld 324">
                <a:extLst>
                  <a:ext uri="{FF2B5EF4-FFF2-40B4-BE49-F238E27FC236}">
                    <a16:creationId xmlns:a16="http://schemas.microsoft.com/office/drawing/2014/main" xmlns="" id="{EB10A77A-089B-5540-AE3A-7BC5C1EC5224}"/>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326" name="Textfeld 325">
                <a:extLst>
                  <a:ext uri="{FF2B5EF4-FFF2-40B4-BE49-F238E27FC236}">
                    <a16:creationId xmlns:a16="http://schemas.microsoft.com/office/drawing/2014/main" xmlns="" id="{32BE1758-884F-134F-8AD7-1600F51D7648}"/>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327" name="Textfeld 326">
                <a:extLst>
                  <a:ext uri="{FF2B5EF4-FFF2-40B4-BE49-F238E27FC236}">
                    <a16:creationId xmlns:a16="http://schemas.microsoft.com/office/drawing/2014/main" xmlns="" id="{D372B344-9E8F-474D-A1A6-04E4DA6B4D49}"/>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328" name="Textfeld 327">
                <a:extLst>
                  <a:ext uri="{FF2B5EF4-FFF2-40B4-BE49-F238E27FC236}">
                    <a16:creationId xmlns:a16="http://schemas.microsoft.com/office/drawing/2014/main" xmlns="" id="{1E558020-C116-7F47-911C-236B74E1C5F6}"/>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329" name="Textfeld 328">
                <a:extLst>
                  <a:ext uri="{FF2B5EF4-FFF2-40B4-BE49-F238E27FC236}">
                    <a16:creationId xmlns:a16="http://schemas.microsoft.com/office/drawing/2014/main" xmlns="" id="{1CA5BE85-055C-3E45-9189-3E53D8905460}"/>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grpSp>
        <p:nvGrpSpPr>
          <p:cNvPr id="340" name="Gruppieren 339">
            <a:extLst>
              <a:ext uri="{FF2B5EF4-FFF2-40B4-BE49-F238E27FC236}">
                <a16:creationId xmlns:a16="http://schemas.microsoft.com/office/drawing/2014/main" xmlns="" id="{3823C9AC-A171-AC40-8CF4-6CFECD7AE22D}"/>
              </a:ext>
            </a:extLst>
          </p:cNvPr>
          <p:cNvGrpSpPr/>
          <p:nvPr/>
        </p:nvGrpSpPr>
        <p:grpSpPr>
          <a:xfrm>
            <a:off x="16103709" y="12946452"/>
            <a:ext cx="8406125" cy="5808125"/>
            <a:chOff x="38517901" y="12070008"/>
            <a:chExt cx="8406125" cy="5808125"/>
          </a:xfrm>
        </p:grpSpPr>
        <p:sp>
          <p:nvSpPr>
            <p:cNvPr id="341" name="Textfeld 340">
              <a:extLst>
                <a:ext uri="{FF2B5EF4-FFF2-40B4-BE49-F238E27FC236}">
                  <a16:creationId xmlns:a16="http://schemas.microsoft.com/office/drawing/2014/main" xmlns="" id="{39E10935-E630-0E46-BBA1-661542CE287C}"/>
                </a:ext>
              </a:extLst>
            </p:cNvPr>
            <p:cNvSpPr txBox="1"/>
            <p:nvPr/>
          </p:nvSpPr>
          <p:spPr>
            <a:xfrm>
              <a:off x="43736641" y="13092968"/>
              <a:ext cx="2254143" cy="769441"/>
            </a:xfrm>
            <a:prstGeom prst="rect">
              <a:avLst/>
            </a:prstGeom>
            <a:noFill/>
          </p:spPr>
          <p:txBody>
            <a:bodyPr wrap="none" rtlCol="0">
              <a:spAutoFit/>
            </a:bodyPr>
            <a:lstStyle/>
            <a:p>
              <a:r>
                <a:rPr lang="en-US" sz="4400" b="1" dirty="0"/>
                <a:t>4. Adults</a:t>
              </a:r>
            </a:p>
          </p:txBody>
        </p:sp>
        <p:grpSp>
          <p:nvGrpSpPr>
            <p:cNvPr id="342" name="Gruppieren 341">
              <a:extLst>
                <a:ext uri="{FF2B5EF4-FFF2-40B4-BE49-F238E27FC236}">
                  <a16:creationId xmlns:a16="http://schemas.microsoft.com/office/drawing/2014/main" xmlns="" id="{0DDB86F8-EE6D-E447-8878-D1ECFE1E86F6}"/>
                </a:ext>
              </a:extLst>
            </p:cNvPr>
            <p:cNvGrpSpPr/>
            <p:nvPr/>
          </p:nvGrpSpPr>
          <p:grpSpPr>
            <a:xfrm>
              <a:off x="38517901" y="12070008"/>
              <a:ext cx="8406125" cy="5808125"/>
              <a:chOff x="16627352" y="12757639"/>
              <a:chExt cx="8406125" cy="5808125"/>
            </a:xfrm>
          </p:grpSpPr>
          <p:grpSp>
            <p:nvGrpSpPr>
              <p:cNvPr id="343" name="Gruppieren 342">
                <a:extLst>
                  <a:ext uri="{FF2B5EF4-FFF2-40B4-BE49-F238E27FC236}">
                    <a16:creationId xmlns:a16="http://schemas.microsoft.com/office/drawing/2014/main" xmlns="" id="{485967CA-904F-CE4F-BC44-1D26C384E890}"/>
                  </a:ext>
                </a:extLst>
              </p:cNvPr>
              <p:cNvGrpSpPr>
                <a:grpSpLocks noChangeAspect="1"/>
              </p:cNvGrpSpPr>
              <p:nvPr/>
            </p:nvGrpSpPr>
            <p:grpSpPr>
              <a:xfrm>
                <a:off x="17544309" y="12891298"/>
                <a:ext cx="5510825" cy="4771860"/>
                <a:chOff x="13069691" y="16634544"/>
                <a:chExt cx="5446174" cy="4715877"/>
              </a:xfrm>
            </p:grpSpPr>
            <p:sp>
              <p:nvSpPr>
                <p:cNvPr id="350" name="Freihandform 349">
                  <a:extLst>
                    <a:ext uri="{FF2B5EF4-FFF2-40B4-BE49-F238E27FC236}">
                      <a16:creationId xmlns:a16="http://schemas.microsoft.com/office/drawing/2014/main" xmlns="" id="{E363B0E3-DF0A-1F43-87B4-27AB535A51CF}"/>
                    </a:ext>
                  </a:extLst>
                </p:cNvPr>
                <p:cNvSpPr/>
                <p:nvPr/>
              </p:nvSpPr>
              <p:spPr>
                <a:xfrm>
                  <a:off x="13585371" y="16874836"/>
                  <a:ext cx="3895107" cy="4364182"/>
                </a:xfrm>
                <a:custGeom>
                  <a:avLst/>
                  <a:gdLst>
                    <a:gd name="connsiteX0" fmla="*/ 849086 w 3895107"/>
                    <a:gd name="connsiteY0" fmla="*/ 0 h 4364182"/>
                    <a:gd name="connsiteX1" fmla="*/ 849086 w 3895107"/>
                    <a:gd name="connsiteY1" fmla="*/ 0 h 4364182"/>
                    <a:gd name="connsiteX2" fmla="*/ 914400 w 3895107"/>
                    <a:gd name="connsiteY2" fmla="*/ 5938 h 4364182"/>
                    <a:gd name="connsiteX3" fmla="*/ 2381003 w 3895107"/>
                    <a:gd name="connsiteY3" fmla="*/ 0 h 4364182"/>
                    <a:gd name="connsiteX4" fmla="*/ 2547258 w 3895107"/>
                    <a:gd name="connsiteY4" fmla="*/ 172193 h 4364182"/>
                    <a:gd name="connsiteX5" fmla="*/ 3034146 w 3895107"/>
                    <a:gd name="connsiteY5" fmla="*/ 676894 h 4364182"/>
                    <a:gd name="connsiteX6" fmla="*/ 3289465 w 3895107"/>
                    <a:gd name="connsiteY6" fmla="*/ 926276 h 4364182"/>
                    <a:gd name="connsiteX7" fmla="*/ 3550723 w 3895107"/>
                    <a:gd name="connsiteY7" fmla="*/ 1246909 h 4364182"/>
                    <a:gd name="connsiteX8" fmla="*/ 3770416 w 3895107"/>
                    <a:gd name="connsiteY8" fmla="*/ 1567543 h 4364182"/>
                    <a:gd name="connsiteX9" fmla="*/ 3895107 w 3895107"/>
                    <a:gd name="connsiteY9" fmla="*/ 1941616 h 4364182"/>
                    <a:gd name="connsiteX10" fmla="*/ 3895107 w 3895107"/>
                    <a:gd name="connsiteY10" fmla="*/ 2125683 h 4364182"/>
                    <a:gd name="connsiteX11" fmla="*/ 3841668 w 3895107"/>
                    <a:gd name="connsiteY11" fmla="*/ 2416629 h 4364182"/>
                    <a:gd name="connsiteX12" fmla="*/ 3693226 w 3895107"/>
                    <a:gd name="connsiteY12" fmla="*/ 2677886 h 4364182"/>
                    <a:gd name="connsiteX13" fmla="*/ 3497284 w 3895107"/>
                    <a:gd name="connsiteY13" fmla="*/ 2956956 h 4364182"/>
                    <a:gd name="connsiteX14" fmla="*/ 3265715 w 3895107"/>
                    <a:gd name="connsiteY14" fmla="*/ 3230089 h 4364182"/>
                    <a:gd name="connsiteX15" fmla="*/ 3075710 w 3895107"/>
                    <a:gd name="connsiteY15" fmla="*/ 3455720 h 4364182"/>
                    <a:gd name="connsiteX16" fmla="*/ 2861954 w 3895107"/>
                    <a:gd name="connsiteY16" fmla="*/ 3675413 h 4364182"/>
                    <a:gd name="connsiteX17" fmla="*/ 2707574 w 3895107"/>
                    <a:gd name="connsiteY17" fmla="*/ 3823855 h 4364182"/>
                    <a:gd name="connsiteX18" fmla="*/ 2517569 w 3895107"/>
                    <a:gd name="connsiteY18" fmla="*/ 4001985 h 4364182"/>
                    <a:gd name="connsiteX19" fmla="*/ 2214748 w 3895107"/>
                    <a:gd name="connsiteY19" fmla="*/ 4233554 h 4364182"/>
                    <a:gd name="connsiteX20" fmla="*/ 2095995 w 3895107"/>
                    <a:gd name="connsiteY20" fmla="*/ 4364182 h 4364182"/>
                    <a:gd name="connsiteX21" fmla="*/ 1056904 w 3895107"/>
                    <a:gd name="connsiteY21" fmla="*/ 4358245 h 4364182"/>
                    <a:gd name="connsiteX22" fmla="*/ 920338 w 3895107"/>
                    <a:gd name="connsiteY22" fmla="*/ 4245429 h 4364182"/>
                    <a:gd name="connsiteX23" fmla="*/ 635330 w 3895107"/>
                    <a:gd name="connsiteY23" fmla="*/ 3906982 h 4364182"/>
                    <a:gd name="connsiteX24" fmla="*/ 457200 w 3895107"/>
                    <a:gd name="connsiteY24" fmla="*/ 3651663 h 4364182"/>
                    <a:gd name="connsiteX25" fmla="*/ 279071 w 3895107"/>
                    <a:gd name="connsiteY25" fmla="*/ 3342904 h 4364182"/>
                    <a:gd name="connsiteX26" fmla="*/ 95003 w 3895107"/>
                    <a:gd name="connsiteY26" fmla="*/ 2927268 h 4364182"/>
                    <a:gd name="connsiteX27" fmla="*/ 47502 w 3895107"/>
                    <a:gd name="connsiteY27" fmla="*/ 2671948 h 4364182"/>
                    <a:gd name="connsiteX28" fmla="*/ 17813 w 3895107"/>
                    <a:gd name="connsiteY28" fmla="*/ 2505694 h 4364182"/>
                    <a:gd name="connsiteX29" fmla="*/ 0 w 3895107"/>
                    <a:gd name="connsiteY29" fmla="*/ 2268187 h 4364182"/>
                    <a:gd name="connsiteX30" fmla="*/ 17813 w 3895107"/>
                    <a:gd name="connsiteY30" fmla="*/ 2066307 h 4364182"/>
                    <a:gd name="connsiteX31" fmla="*/ 59377 w 3895107"/>
                    <a:gd name="connsiteY31" fmla="*/ 1757548 h 4364182"/>
                    <a:gd name="connsiteX32" fmla="*/ 148442 w 3895107"/>
                    <a:gd name="connsiteY32" fmla="*/ 1430977 h 4364182"/>
                    <a:gd name="connsiteX33" fmla="*/ 320634 w 3895107"/>
                    <a:gd name="connsiteY33" fmla="*/ 1039091 h 4364182"/>
                    <a:gd name="connsiteX34" fmla="*/ 611580 w 3895107"/>
                    <a:gd name="connsiteY34" fmla="*/ 451263 h 4364182"/>
                    <a:gd name="connsiteX35" fmla="*/ 849086 w 3895107"/>
                    <a:gd name="connsiteY35" fmla="*/ 0 h 436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5107" h="4364182">
                      <a:moveTo>
                        <a:pt x="849086" y="0"/>
                      </a:moveTo>
                      <a:lnTo>
                        <a:pt x="849086" y="0"/>
                      </a:lnTo>
                      <a:lnTo>
                        <a:pt x="914400" y="5938"/>
                      </a:lnTo>
                      <a:lnTo>
                        <a:pt x="2381003" y="0"/>
                      </a:lnTo>
                      <a:lnTo>
                        <a:pt x="2547258" y="172193"/>
                      </a:lnTo>
                      <a:lnTo>
                        <a:pt x="3034146" y="676894"/>
                      </a:lnTo>
                      <a:lnTo>
                        <a:pt x="3289465" y="926276"/>
                      </a:lnTo>
                      <a:lnTo>
                        <a:pt x="3550723" y="1246909"/>
                      </a:lnTo>
                      <a:lnTo>
                        <a:pt x="3770416" y="1567543"/>
                      </a:lnTo>
                      <a:lnTo>
                        <a:pt x="3895107" y="1941616"/>
                      </a:lnTo>
                      <a:lnTo>
                        <a:pt x="3895107" y="2125683"/>
                      </a:lnTo>
                      <a:lnTo>
                        <a:pt x="3841668" y="2416629"/>
                      </a:lnTo>
                      <a:lnTo>
                        <a:pt x="3693226" y="2677886"/>
                      </a:lnTo>
                      <a:lnTo>
                        <a:pt x="3497284" y="2956956"/>
                      </a:lnTo>
                      <a:lnTo>
                        <a:pt x="3265715" y="3230089"/>
                      </a:lnTo>
                      <a:lnTo>
                        <a:pt x="3075710" y="3455720"/>
                      </a:lnTo>
                      <a:lnTo>
                        <a:pt x="2861954" y="3675413"/>
                      </a:lnTo>
                      <a:lnTo>
                        <a:pt x="2707574" y="3823855"/>
                      </a:lnTo>
                      <a:lnTo>
                        <a:pt x="2517569" y="4001985"/>
                      </a:lnTo>
                      <a:lnTo>
                        <a:pt x="2214748" y="4233554"/>
                      </a:lnTo>
                      <a:lnTo>
                        <a:pt x="2095995" y="4364182"/>
                      </a:lnTo>
                      <a:lnTo>
                        <a:pt x="1056904" y="4358245"/>
                      </a:lnTo>
                      <a:lnTo>
                        <a:pt x="920338" y="4245429"/>
                      </a:lnTo>
                      <a:lnTo>
                        <a:pt x="635330" y="3906982"/>
                      </a:lnTo>
                      <a:lnTo>
                        <a:pt x="457200" y="3651663"/>
                      </a:lnTo>
                      <a:lnTo>
                        <a:pt x="279071" y="3342904"/>
                      </a:lnTo>
                      <a:lnTo>
                        <a:pt x="95003" y="2927268"/>
                      </a:lnTo>
                      <a:lnTo>
                        <a:pt x="47502" y="2671948"/>
                      </a:lnTo>
                      <a:lnTo>
                        <a:pt x="17813" y="2505694"/>
                      </a:lnTo>
                      <a:lnTo>
                        <a:pt x="0" y="2268187"/>
                      </a:lnTo>
                      <a:lnTo>
                        <a:pt x="17813" y="2066307"/>
                      </a:lnTo>
                      <a:lnTo>
                        <a:pt x="59377" y="1757548"/>
                      </a:lnTo>
                      <a:lnTo>
                        <a:pt x="148442" y="1430977"/>
                      </a:lnTo>
                      <a:lnTo>
                        <a:pt x="320634" y="1039091"/>
                      </a:lnTo>
                      <a:lnTo>
                        <a:pt x="611580" y="451263"/>
                      </a:lnTo>
                      <a:lnTo>
                        <a:pt x="849086" y="0"/>
                      </a:lnTo>
                      <a:close/>
                    </a:path>
                  </a:pathLst>
                </a:custGeom>
                <a:gradFill>
                  <a:gsLst>
                    <a:gs pos="100000">
                      <a:srgbClr val="0070C0"/>
                    </a:gs>
                    <a:gs pos="16000">
                      <a:srgbClr val="FFC000"/>
                    </a:gs>
                    <a:gs pos="75000">
                      <a:srgbClr val="00B0F0"/>
                    </a:gs>
                    <a:gs pos="0">
                      <a:srgbClr val="FF8A1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1" name="Freihandform 350">
                  <a:extLst>
                    <a:ext uri="{FF2B5EF4-FFF2-40B4-BE49-F238E27FC236}">
                      <a16:creationId xmlns:a16="http://schemas.microsoft.com/office/drawing/2014/main" xmlns="" id="{68CB02DD-ACBB-474F-B933-B61B26363FA0}"/>
                    </a:ext>
                  </a:extLst>
                </p:cNvPr>
                <p:cNvSpPr/>
                <p:nvPr/>
              </p:nvSpPr>
              <p:spPr>
                <a:xfrm flipH="1">
                  <a:off x="15707993" y="16869496"/>
                  <a:ext cx="1774313"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50799 w 450799"/>
                    <a:gd name="connsiteY0" fmla="*/ 3008323 h 3008323"/>
                    <a:gd name="connsiteX1" fmla="*/ 1715 w 450799"/>
                    <a:gd name="connsiteY1" fmla="*/ 1520393 h 3008323"/>
                    <a:gd name="connsiteX2" fmla="*/ 369639 w 450799"/>
                    <a:gd name="connsiteY2" fmla="*/ 0 h 3008323"/>
                    <a:gd name="connsiteX0" fmla="*/ 440492 w 440492"/>
                    <a:gd name="connsiteY0" fmla="*/ 3008323 h 3008323"/>
                    <a:gd name="connsiteX1" fmla="*/ 1787 w 440492"/>
                    <a:gd name="connsiteY1" fmla="*/ 1326845 h 3008323"/>
                    <a:gd name="connsiteX2" fmla="*/ 359332 w 440492"/>
                    <a:gd name="connsiteY2" fmla="*/ 0 h 3008323"/>
                    <a:gd name="connsiteX0" fmla="*/ 450181 w 450181"/>
                    <a:gd name="connsiteY0" fmla="*/ 3008323 h 3008323"/>
                    <a:gd name="connsiteX1" fmla="*/ 121253 w 450181"/>
                    <a:gd name="connsiteY1" fmla="*/ 2206241 h 3008323"/>
                    <a:gd name="connsiteX2" fmla="*/ 11476 w 450181"/>
                    <a:gd name="connsiteY2" fmla="*/ 1326845 h 3008323"/>
                    <a:gd name="connsiteX3" fmla="*/ 369021 w 450181"/>
                    <a:gd name="connsiteY3" fmla="*/ 0 h 3008323"/>
                    <a:gd name="connsiteX0" fmla="*/ 441839 w 441839"/>
                    <a:gd name="connsiteY0" fmla="*/ 3008323 h 3008323"/>
                    <a:gd name="connsiteX1" fmla="*/ 200388 w 441839"/>
                    <a:gd name="connsiteY1" fmla="*/ 2383317 h 3008323"/>
                    <a:gd name="connsiteX2" fmla="*/ 3134 w 441839"/>
                    <a:gd name="connsiteY2" fmla="*/ 1326845 h 3008323"/>
                    <a:gd name="connsiteX3" fmla="*/ 360679 w 441839"/>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152 w 442152"/>
                    <a:gd name="connsiteY0" fmla="*/ 3008323 h 3008323"/>
                    <a:gd name="connsiteX1" fmla="*/ 200701 w 442152"/>
                    <a:gd name="connsiteY1" fmla="*/ 2383317 h 3008323"/>
                    <a:gd name="connsiteX2" fmla="*/ 3447 w 442152"/>
                    <a:gd name="connsiteY2" fmla="*/ 1326845 h 3008323"/>
                    <a:gd name="connsiteX3" fmla="*/ 360992 w 442152"/>
                    <a:gd name="connsiteY3" fmla="*/ 0 h 3008323"/>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2879 w 442879"/>
                    <a:gd name="connsiteY0" fmla="*/ 2991851 h 2991851"/>
                    <a:gd name="connsiteX1" fmla="*/ 201428 w 442879"/>
                    <a:gd name="connsiteY1" fmla="*/ 2366845 h 2991851"/>
                    <a:gd name="connsiteX2" fmla="*/ 4174 w 442879"/>
                    <a:gd name="connsiteY2" fmla="*/ 1310373 h 2991851"/>
                    <a:gd name="connsiteX3" fmla="*/ 380994 w 442879"/>
                    <a:gd name="connsiteY3" fmla="*/ 0 h 2991851"/>
                    <a:gd name="connsiteX0" fmla="*/ 443053 w 443053"/>
                    <a:gd name="connsiteY0" fmla="*/ 3008323 h 3008323"/>
                    <a:gd name="connsiteX1" fmla="*/ 201602 w 443053"/>
                    <a:gd name="connsiteY1" fmla="*/ 2383317 h 3008323"/>
                    <a:gd name="connsiteX2" fmla="*/ 4348 w 443053"/>
                    <a:gd name="connsiteY2" fmla="*/ 1326845 h 3008323"/>
                    <a:gd name="connsiteX3" fmla="*/ 385616 w 443053"/>
                    <a:gd name="connsiteY3" fmla="*/ 0 h 3008323"/>
                  </a:gdLst>
                  <a:ahLst/>
                  <a:cxnLst>
                    <a:cxn ang="0">
                      <a:pos x="connsiteX0" y="connsiteY0"/>
                    </a:cxn>
                    <a:cxn ang="0">
                      <a:pos x="connsiteX1" y="connsiteY1"/>
                    </a:cxn>
                    <a:cxn ang="0">
                      <a:pos x="connsiteX2" y="connsiteY2"/>
                    </a:cxn>
                    <a:cxn ang="0">
                      <a:pos x="connsiteX3" y="connsiteY3"/>
                    </a:cxn>
                  </a:cxnLst>
                  <a:rect l="l" t="t" r="r" b="b"/>
                  <a:pathLst>
                    <a:path w="443053" h="3008323">
                      <a:moveTo>
                        <a:pt x="443053" y="3008323"/>
                      </a:moveTo>
                      <a:cubicBezTo>
                        <a:pt x="388232" y="2874643"/>
                        <a:pt x="291029" y="2667681"/>
                        <a:pt x="201602" y="2383317"/>
                      </a:cubicBezTo>
                      <a:cubicBezTo>
                        <a:pt x="112175" y="2086599"/>
                        <a:pt x="-26321" y="1724064"/>
                        <a:pt x="4348" y="1326845"/>
                      </a:cubicBezTo>
                      <a:cubicBezTo>
                        <a:pt x="35017" y="929626"/>
                        <a:pt x="133484" y="691541"/>
                        <a:pt x="385616"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2" name="Freihandform 351">
                  <a:extLst>
                    <a:ext uri="{FF2B5EF4-FFF2-40B4-BE49-F238E27FC236}">
                      <a16:creationId xmlns:a16="http://schemas.microsoft.com/office/drawing/2014/main" xmlns="" id="{0C55A734-22F2-184B-8AC6-BFEA24685ABE}"/>
                    </a:ext>
                  </a:extLst>
                </p:cNvPr>
                <p:cNvSpPr/>
                <p:nvPr/>
              </p:nvSpPr>
              <p:spPr>
                <a:xfrm>
                  <a:off x="13585561" y="16869496"/>
                  <a:ext cx="1042664" cy="4337605"/>
                </a:xfrm>
                <a:custGeom>
                  <a:avLst/>
                  <a:gdLst>
                    <a:gd name="connsiteX0" fmla="*/ 597676 w 597676"/>
                    <a:gd name="connsiteY0" fmla="*/ 2997501 h 2997501"/>
                    <a:gd name="connsiteX1" fmla="*/ 2504 w 597676"/>
                    <a:gd name="connsiteY1" fmla="*/ 1899139 h 2997501"/>
                    <a:gd name="connsiteX2" fmla="*/ 424535 w 597676"/>
                    <a:gd name="connsiteY2" fmla="*/ 0 h 2997501"/>
                    <a:gd name="connsiteX0" fmla="*/ 503811 w 503811"/>
                    <a:gd name="connsiteY0" fmla="*/ 3008323 h 3008323"/>
                    <a:gd name="connsiteX1" fmla="*/ 620 w 503811"/>
                    <a:gd name="connsiteY1" fmla="*/ 1899139 h 3008323"/>
                    <a:gd name="connsiteX2" fmla="*/ 422651 w 503811"/>
                    <a:gd name="connsiteY2" fmla="*/ 0 h 3008323"/>
                    <a:gd name="connsiteX0" fmla="*/ 503811 w 503811"/>
                    <a:gd name="connsiteY0" fmla="*/ 3008323 h 3008323"/>
                    <a:gd name="connsiteX1" fmla="*/ 620 w 503811"/>
                    <a:gd name="connsiteY1" fmla="*/ 1899139 h 3008323"/>
                    <a:gd name="connsiteX2" fmla="*/ 422651 w 503811"/>
                    <a:gd name="connsiteY2" fmla="*/ 0 h 3008323"/>
                    <a:gd name="connsiteX0" fmla="*/ 449900 w 449900"/>
                    <a:gd name="connsiteY0" fmla="*/ 3008323 h 3008323"/>
                    <a:gd name="connsiteX1" fmla="*/ 816 w 449900"/>
                    <a:gd name="connsiteY1" fmla="*/ 1520393 h 3008323"/>
                    <a:gd name="connsiteX2" fmla="*/ 368740 w 449900"/>
                    <a:gd name="connsiteY2" fmla="*/ 0 h 3008323"/>
                    <a:gd name="connsiteX0" fmla="*/ 450799 w 450799"/>
                    <a:gd name="connsiteY0" fmla="*/ 3008323 h 3008323"/>
                    <a:gd name="connsiteX1" fmla="*/ 1715 w 450799"/>
                    <a:gd name="connsiteY1" fmla="*/ 1520393 h 3008323"/>
                    <a:gd name="connsiteX2" fmla="*/ 369639 w 450799"/>
                    <a:gd name="connsiteY2" fmla="*/ 0 h 3008323"/>
                  </a:gdLst>
                  <a:ahLst/>
                  <a:cxnLst>
                    <a:cxn ang="0">
                      <a:pos x="connsiteX0" y="connsiteY0"/>
                    </a:cxn>
                    <a:cxn ang="0">
                      <a:pos x="connsiteX1" y="connsiteY1"/>
                    </a:cxn>
                    <a:cxn ang="0">
                      <a:pos x="connsiteX2" y="connsiteY2"/>
                    </a:cxn>
                  </a:cxnLst>
                  <a:rect l="l" t="t" r="r" b="b"/>
                  <a:pathLst>
                    <a:path w="450799" h="3008323">
                      <a:moveTo>
                        <a:pt x="450799" y="3008323"/>
                      </a:moveTo>
                      <a:cubicBezTo>
                        <a:pt x="216337" y="2665648"/>
                        <a:pt x="-22633" y="2059654"/>
                        <a:pt x="1715" y="1520393"/>
                      </a:cubicBezTo>
                      <a:cubicBezTo>
                        <a:pt x="26063" y="981132"/>
                        <a:pt x="144195" y="699777"/>
                        <a:pt x="369639" y="0"/>
                      </a:cubicBezTo>
                    </a:path>
                  </a:pathLst>
                </a:custGeom>
                <a:noFill/>
                <a:ln w="444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3" name="Gerade Verbindung 352">
                  <a:extLst>
                    <a:ext uri="{FF2B5EF4-FFF2-40B4-BE49-F238E27FC236}">
                      <a16:creationId xmlns:a16="http://schemas.microsoft.com/office/drawing/2014/main" xmlns="" id="{A64C00CF-C8E2-8447-8316-9EFD50618463}"/>
                    </a:ext>
                  </a:extLst>
                </p:cNvPr>
                <p:cNvCxnSpPr>
                  <a:cxnSpLocks/>
                </p:cNvCxnSpPr>
                <p:nvPr/>
              </p:nvCxnSpPr>
              <p:spPr>
                <a:xfrm flipH="1">
                  <a:off x="14465178" y="17313867"/>
                  <a:ext cx="159083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54" name="Gerade Verbindung 353">
                  <a:extLst>
                    <a:ext uri="{FF2B5EF4-FFF2-40B4-BE49-F238E27FC236}">
                      <a16:creationId xmlns:a16="http://schemas.microsoft.com/office/drawing/2014/main" xmlns="" id="{8CDDD223-E659-7843-A55C-17D5120043E3}"/>
                    </a:ext>
                  </a:extLst>
                </p:cNvPr>
                <p:cNvCxnSpPr>
                  <a:cxnSpLocks/>
                </p:cNvCxnSpPr>
                <p:nvPr/>
              </p:nvCxnSpPr>
              <p:spPr>
                <a:xfrm flipH="1">
                  <a:off x="13840918" y="18993473"/>
                  <a:ext cx="3413760"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55" name="Gerade Verbindung 354">
                  <a:extLst>
                    <a:ext uri="{FF2B5EF4-FFF2-40B4-BE49-F238E27FC236}">
                      <a16:creationId xmlns:a16="http://schemas.microsoft.com/office/drawing/2014/main" xmlns="" id="{8B71575C-DE60-E649-B501-1063237E4AFC}"/>
                    </a:ext>
                  </a:extLst>
                </p:cNvPr>
                <p:cNvCxnSpPr>
                  <a:cxnSpLocks/>
                </p:cNvCxnSpPr>
                <p:nvPr/>
              </p:nvCxnSpPr>
              <p:spPr>
                <a:xfrm flipH="1">
                  <a:off x="14537003" y="20910508"/>
                  <a:ext cx="1355179"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56" name="Gerade Verbindung 355">
                  <a:extLst>
                    <a:ext uri="{FF2B5EF4-FFF2-40B4-BE49-F238E27FC236}">
                      <a16:creationId xmlns:a16="http://schemas.microsoft.com/office/drawing/2014/main" xmlns="" id="{6F7A4BEF-D5C0-6646-99A1-599B6E9F6369}"/>
                    </a:ext>
                  </a:extLst>
                </p:cNvPr>
                <p:cNvCxnSpPr>
                  <a:cxnSpLocks/>
                </p:cNvCxnSpPr>
                <p:nvPr/>
              </p:nvCxnSpPr>
              <p:spPr>
                <a:xfrm flipH="1">
                  <a:off x="13998999" y="19964836"/>
                  <a:ext cx="2794125"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57" name="Gerade Verbindung 356">
                  <a:extLst>
                    <a:ext uri="{FF2B5EF4-FFF2-40B4-BE49-F238E27FC236}">
                      <a16:creationId xmlns:a16="http://schemas.microsoft.com/office/drawing/2014/main" xmlns="" id="{2AF09CC6-C81E-6846-B9C5-27907F390BF7}"/>
                    </a:ext>
                  </a:extLst>
                </p:cNvPr>
                <p:cNvCxnSpPr>
                  <a:cxnSpLocks/>
                </p:cNvCxnSpPr>
                <p:nvPr/>
              </p:nvCxnSpPr>
              <p:spPr>
                <a:xfrm flipH="1">
                  <a:off x="14090439" y="18216788"/>
                  <a:ext cx="2814086" cy="0"/>
                </a:xfrm>
                <a:prstGeom prst="line">
                  <a:avLst/>
                </a:prstGeom>
                <a:ln w="25400">
                  <a:solidFill>
                    <a:schemeClr val="tx1"/>
                  </a:solidFill>
                  <a:prstDash val="sysDot"/>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358" name="Rechteck 357">
                  <a:extLst>
                    <a:ext uri="{FF2B5EF4-FFF2-40B4-BE49-F238E27FC236}">
                      <a16:creationId xmlns:a16="http://schemas.microsoft.com/office/drawing/2014/main" xmlns="" id="{4C343AEF-93E5-C540-81AE-3F4DFAC551A6}"/>
                    </a:ext>
                  </a:extLst>
                </p:cNvPr>
                <p:cNvSpPr/>
                <p:nvPr/>
              </p:nvSpPr>
              <p:spPr>
                <a:xfrm>
                  <a:off x="13296622" y="21196107"/>
                  <a:ext cx="5219243" cy="154314"/>
                </a:xfrm>
                <a:prstGeom prst="rect">
                  <a:avLst/>
                </a:prstGeom>
                <a:gradFill>
                  <a:gsLst>
                    <a:gs pos="100000">
                      <a:srgbClr val="0070C0"/>
                    </a:gs>
                    <a:gs pos="29000">
                      <a:srgbClr val="FFC000"/>
                    </a:gs>
                    <a:gs pos="75000">
                      <a:srgbClr val="00B0F0"/>
                    </a:gs>
                    <a:gs pos="0">
                      <a:srgbClr val="C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9" name="Pfeil nach oben 358">
                  <a:extLst>
                    <a:ext uri="{FF2B5EF4-FFF2-40B4-BE49-F238E27FC236}">
                      <a16:creationId xmlns:a16="http://schemas.microsoft.com/office/drawing/2014/main" xmlns="" id="{0CBEA217-A49B-7F4B-94BD-3CF68CA43C86}"/>
                    </a:ext>
                  </a:extLst>
                </p:cNvPr>
                <p:cNvSpPr/>
                <p:nvPr/>
              </p:nvSpPr>
              <p:spPr>
                <a:xfrm>
                  <a:off x="13069691" y="16634544"/>
                  <a:ext cx="478071" cy="4715877"/>
                </a:xfrm>
                <a:prstGeom prst="upArrow">
                  <a:avLst>
                    <a:gd name="adj1" fmla="val 28405"/>
                    <a:gd name="adj2" fmla="val 5462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4" name="Textfeld 343">
                <a:extLst>
                  <a:ext uri="{FF2B5EF4-FFF2-40B4-BE49-F238E27FC236}">
                    <a16:creationId xmlns:a16="http://schemas.microsoft.com/office/drawing/2014/main" xmlns="" id="{01F78354-1D53-F943-91C6-FBF809C423C6}"/>
                  </a:ext>
                </a:extLst>
              </p:cNvPr>
              <p:cNvSpPr txBox="1"/>
              <p:nvPr/>
            </p:nvSpPr>
            <p:spPr>
              <a:xfrm>
                <a:off x="17543952" y="17796323"/>
                <a:ext cx="5901487" cy="769441"/>
              </a:xfrm>
              <a:prstGeom prst="rect">
                <a:avLst/>
              </a:prstGeom>
              <a:noFill/>
            </p:spPr>
            <p:txBody>
              <a:bodyPr wrap="none" rtlCol="0">
                <a:spAutoFit/>
              </a:bodyPr>
              <a:lstStyle/>
              <a:p>
                <a:r>
                  <a:rPr lang="en-US" sz="4400" b="1" dirty="0"/>
                  <a:t>Thermal tolerance range</a:t>
                </a:r>
              </a:p>
            </p:txBody>
          </p:sp>
          <p:sp>
            <p:nvSpPr>
              <p:cNvPr id="345" name="Textfeld 344">
                <a:extLst>
                  <a:ext uri="{FF2B5EF4-FFF2-40B4-BE49-F238E27FC236}">
                    <a16:creationId xmlns:a16="http://schemas.microsoft.com/office/drawing/2014/main" xmlns="" id="{3CDD9FC6-7604-B94D-8467-70EB0B015D78}"/>
                  </a:ext>
                </a:extLst>
              </p:cNvPr>
              <p:cNvSpPr txBox="1"/>
              <p:nvPr/>
            </p:nvSpPr>
            <p:spPr>
              <a:xfrm rot="16200000">
                <a:off x="14263885" y="15121106"/>
                <a:ext cx="5496376" cy="769441"/>
              </a:xfrm>
              <a:prstGeom prst="rect">
                <a:avLst/>
              </a:prstGeom>
              <a:noFill/>
            </p:spPr>
            <p:txBody>
              <a:bodyPr wrap="none" rtlCol="0">
                <a:spAutoFit/>
              </a:bodyPr>
              <a:lstStyle/>
              <a:p>
                <a:r>
                  <a:rPr lang="en-US" sz="4400" b="1" dirty="0"/>
                  <a:t>Sequence of life stages</a:t>
                </a:r>
              </a:p>
            </p:txBody>
          </p:sp>
          <p:sp>
            <p:nvSpPr>
              <p:cNvPr id="346" name="Textfeld 345">
                <a:extLst>
                  <a:ext uri="{FF2B5EF4-FFF2-40B4-BE49-F238E27FC236}">
                    <a16:creationId xmlns:a16="http://schemas.microsoft.com/office/drawing/2014/main" xmlns="" id="{DB60EFE5-190D-4B48-9017-73788CAA0D40}"/>
                  </a:ext>
                </a:extLst>
              </p:cNvPr>
              <p:cNvSpPr txBox="1"/>
              <p:nvPr/>
            </p:nvSpPr>
            <p:spPr>
              <a:xfrm>
                <a:off x="21230243" y="16672880"/>
                <a:ext cx="1789144" cy="769441"/>
              </a:xfrm>
              <a:prstGeom prst="rect">
                <a:avLst/>
              </a:prstGeom>
              <a:noFill/>
            </p:spPr>
            <p:txBody>
              <a:bodyPr wrap="none" rtlCol="0">
                <a:spAutoFit/>
              </a:bodyPr>
              <a:lstStyle/>
              <a:p>
                <a:r>
                  <a:rPr lang="en-US" sz="4400" b="1" dirty="0"/>
                  <a:t>1. Eggs</a:t>
                </a:r>
              </a:p>
            </p:txBody>
          </p:sp>
          <p:sp>
            <p:nvSpPr>
              <p:cNvPr id="347" name="Textfeld 346">
                <a:extLst>
                  <a:ext uri="{FF2B5EF4-FFF2-40B4-BE49-F238E27FC236}">
                    <a16:creationId xmlns:a16="http://schemas.microsoft.com/office/drawing/2014/main" xmlns="" id="{5C426BDB-9E0B-0746-AF6B-51BEA6091187}"/>
                  </a:ext>
                </a:extLst>
              </p:cNvPr>
              <p:cNvSpPr txBox="1"/>
              <p:nvPr/>
            </p:nvSpPr>
            <p:spPr>
              <a:xfrm>
                <a:off x="21934612" y="15758714"/>
                <a:ext cx="2294090" cy="769441"/>
              </a:xfrm>
              <a:prstGeom prst="rect">
                <a:avLst/>
              </a:prstGeom>
              <a:noFill/>
            </p:spPr>
            <p:txBody>
              <a:bodyPr wrap="none" rtlCol="0">
                <a:spAutoFit/>
              </a:bodyPr>
              <a:lstStyle/>
              <a:p>
                <a:r>
                  <a:rPr lang="en-US" sz="4400" b="1" dirty="0"/>
                  <a:t>2. Larvae</a:t>
                </a:r>
              </a:p>
            </p:txBody>
          </p:sp>
          <p:sp>
            <p:nvSpPr>
              <p:cNvPr id="348" name="Textfeld 347">
                <a:extLst>
                  <a:ext uri="{FF2B5EF4-FFF2-40B4-BE49-F238E27FC236}">
                    <a16:creationId xmlns:a16="http://schemas.microsoft.com/office/drawing/2014/main" xmlns="" id="{4D4E6822-323D-6149-85A6-836CB8D049E3}"/>
                  </a:ext>
                </a:extLst>
              </p:cNvPr>
              <p:cNvSpPr txBox="1"/>
              <p:nvPr/>
            </p:nvSpPr>
            <p:spPr>
              <a:xfrm>
                <a:off x="20730455" y="12786428"/>
                <a:ext cx="3017108" cy="769441"/>
              </a:xfrm>
              <a:prstGeom prst="rect">
                <a:avLst/>
              </a:prstGeom>
              <a:noFill/>
            </p:spPr>
            <p:txBody>
              <a:bodyPr wrap="none" rtlCol="0">
                <a:spAutoFit/>
              </a:bodyPr>
              <a:lstStyle/>
              <a:p>
                <a:r>
                  <a:rPr lang="en-US" sz="4400" b="1" dirty="0"/>
                  <a:t>5. Spawners</a:t>
                </a:r>
              </a:p>
            </p:txBody>
          </p:sp>
          <p:sp>
            <p:nvSpPr>
              <p:cNvPr id="349" name="Textfeld 348">
                <a:extLst>
                  <a:ext uri="{FF2B5EF4-FFF2-40B4-BE49-F238E27FC236}">
                    <a16:creationId xmlns:a16="http://schemas.microsoft.com/office/drawing/2014/main" xmlns="" id="{D0BAB0BD-AB5D-1F4C-8BF7-8196A01753C3}"/>
                  </a:ext>
                </a:extLst>
              </p:cNvPr>
              <p:cNvSpPr txBox="1"/>
              <p:nvPr/>
            </p:nvSpPr>
            <p:spPr>
              <a:xfrm>
                <a:off x="22161024" y="14797400"/>
                <a:ext cx="2872453" cy="769441"/>
              </a:xfrm>
              <a:prstGeom prst="rect">
                <a:avLst/>
              </a:prstGeom>
              <a:noFill/>
            </p:spPr>
            <p:txBody>
              <a:bodyPr wrap="none" rtlCol="0">
                <a:spAutoFit/>
              </a:bodyPr>
              <a:lstStyle/>
              <a:p>
                <a:r>
                  <a:rPr lang="en-US" sz="4400" b="1" dirty="0"/>
                  <a:t>3. Juveniles</a:t>
                </a:r>
              </a:p>
            </p:txBody>
          </p:sp>
        </p:grpSp>
      </p:grpSp>
      <p:graphicFrame>
        <p:nvGraphicFramePr>
          <p:cNvPr id="360" name="Diagramm 9">
            <a:extLst>
              <a:ext uri="{FF2B5EF4-FFF2-40B4-BE49-F238E27FC236}">
                <a16:creationId xmlns:a16="http://schemas.microsoft.com/office/drawing/2014/main" xmlns="" id="{33138023-A164-FC43-8B9A-F505D405A6D5}"/>
              </a:ext>
            </a:extLst>
          </p:cNvPr>
          <p:cNvGraphicFramePr>
            <a:graphicFrameLocks/>
          </p:cNvGraphicFramePr>
          <p:nvPr>
            <p:extLst/>
          </p:nvPr>
        </p:nvGraphicFramePr>
        <p:xfrm>
          <a:off x="8935355" y="18061323"/>
          <a:ext cx="6607217" cy="547011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61" name="Diagramm 9">
            <a:extLst>
              <a:ext uri="{FF2B5EF4-FFF2-40B4-BE49-F238E27FC236}">
                <a16:creationId xmlns:a16="http://schemas.microsoft.com/office/drawing/2014/main" xmlns="" id="{A5CD1213-D99A-8942-8D55-644486343850}"/>
              </a:ext>
            </a:extLst>
          </p:cNvPr>
          <p:cNvGraphicFramePr>
            <a:graphicFrameLocks/>
          </p:cNvGraphicFramePr>
          <p:nvPr>
            <p:extLst/>
          </p:nvPr>
        </p:nvGraphicFramePr>
        <p:xfrm>
          <a:off x="9087755" y="18213723"/>
          <a:ext cx="6607217" cy="5470116"/>
        </p:xfrm>
        <a:graphic>
          <a:graphicData uri="http://schemas.openxmlformats.org/drawingml/2006/chart">
            <c:chart xmlns:c="http://schemas.openxmlformats.org/drawingml/2006/chart" xmlns:r="http://schemas.openxmlformats.org/officeDocument/2006/relationships" r:id="rId6"/>
          </a:graphicData>
        </a:graphic>
      </p:graphicFrame>
      <p:pic>
        <p:nvPicPr>
          <p:cNvPr id="362" name="Grafik 361">
            <a:extLst>
              <a:ext uri="{FF2B5EF4-FFF2-40B4-BE49-F238E27FC236}">
                <a16:creationId xmlns:a16="http://schemas.microsoft.com/office/drawing/2014/main" xmlns="" id="{7A934766-C851-2B40-B239-D2424E51F120}"/>
              </a:ext>
            </a:extLst>
          </p:cNvPr>
          <p:cNvPicPr>
            <a:picLocks noChangeAspect="1"/>
          </p:cNvPicPr>
          <p:nvPr/>
        </p:nvPicPr>
        <p:blipFill>
          <a:blip r:embed="rId7"/>
          <a:stretch>
            <a:fillRect/>
          </a:stretch>
        </p:blipFill>
        <p:spPr>
          <a:xfrm>
            <a:off x="863600" y="1107384"/>
            <a:ext cx="7416800" cy="4914900"/>
          </a:xfrm>
          <a:prstGeom prst="rect">
            <a:avLst/>
          </a:prstGeom>
        </p:spPr>
      </p:pic>
      <p:pic>
        <p:nvPicPr>
          <p:cNvPr id="363" name="Grafik 362">
            <a:extLst>
              <a:ext uri="{FF2B5EF4-FFF2-40B4-BE49-F238E27FC236}">
                <a16:creationId xmlns:a16="http://schemas.microsoft.com/office/drawing/2014/main" xmlns="" id="{85A029E2-24C7-6440-A9CC-0DC4E915D3F6}"/>
              </a:ext>
            </a:extLst>
          </p:cNvPr>
          <p:cNvPicPr>
            <a:picLocks noChangeAspect="1"/>
          </p:cNvPicPr>
          <p:nvPr/>
        </p:nvPicPr>
        <p:blipFill>
          <a:blip r:embed="rId8"/>
          <a:stretch>
            <a:fillRect/>
          </a:stretch>
        </p:blipFill>
        <p:spPr>
          <a:xfrm>
            <a:off x="6110418" y="3932516"/>
            <a:ext cx="2971800" cy="1003300"/>
          </a:xfrm>
          <a:prstGeom prst="rect">
            <a:avLst/>
          </a:prstGeom>
        </p:spPr>
      </p:pic>
      <p:pic>
        <p:nvPicPr>
          <p:cNvPr id="364" name="Grafik 363">
            <a:extLst>
              <a:ext uri="{FF2B5EF4-FFF2-40B4-BE49-F238E27FC236}">
                <a16:creationId xmlns:a16="http://schemas.microsoft.com/office/drawing/2014/main" xmlns="" id="{DE734AA7-B9F9-0346-B3B6-C978E97400CC}"/>
              </a:ext>
            </a:extLst>
          </p:cNvPr>
          <p:cNvPicPr>
            <a:picLocks noChangeAspect="1"/>
          </p:cNvPicPr>
          <p:nvPr/>
        </p:nvPicPr>
        <p:blipFill>
          <a:blip r:embed="rId9"/>
          <a:stretch>
            <a:fillRect/>
          </a:stretch>
        </p:blipFill>
        <p:spPr>
          <a:xfrm>
            <a:off x="6668408" y="1624455"/>
            <a:ext cx="2120900" cy="723900"/>
          </a:xfrm>
          <a:prstGeom prst="rect">
            <a:avLst/>
          </a:prstGeom>
        </p:spPr>
      </p:pic>
      <p:pic>
        <p:nvPicPr>
          <p:cNvPr id="365" name="Grafik 364">
            <a:extLst>
              <a:ext uri="{FF2B5EF4-FFF2-40B4-BE49-F238E27FC236}">
                <a16:creationId xmlns:a16="http://schemas.microsoft.com/office/drawing/2014/main" xmlns="" id="{CE3248F9-F0ED-254D-B7A1-D1431459C3BA}"/>
              </a:ext>
            </a:extLst>
          </p:cNvPr>
          <p:cNvPicPr>
            <a:picLocks noChangeAspect="1"/>
          </p:cNvPicPr>
          <p:nvPr/>
        </p:nvPicPr>
        <p:blipFill>
          <a:blip r:embed="rId10"/>
          <a:stretch>
            <a:fillRect/>
          </a:stretch>
        </p:blipFill>
        <p:spPr>
          <a:xfrm>
            <a:off x="3964214" y="908720"/>
            <a:ext cx="1803400" cy="609600"/>
          </a:xfrm>
          <a:prstGeom prst="rect">
            <a:avLst/>
          </a:prstGeom>
        </p:spPr>
      </p:pic>
      <p:pic>
        <p:nvPicPr>
          <p:cNvPr id="366" name="Grafik 365">
            <a:extLst>
              <a:ext uri="{FF2B5EF4-FFF2-40B4-BE49-F238E27FC236}">
                <a16:creationId xmlns:a16="http://schemas.microsoft.com/office/drawing/2014/main" xmlns="" id="{275AAEA9-1886-9940-954C-3BEA93EB4409}"/>
              </a:ext>
            </a:extLst>
          </p:cNvPr>
          <p:cNvPicPr>
            <a:picLocks noChangeAspect="1"/>
          </p:cNvPicPr>
          <p:nvPr/>
        </p:nvPicPr>
        <p:blipFill>
          <a:blip r:embed="rId11"/>
          <a:stretch>
            <a:fillRect/>
          </a:stretch>
        </p:blipFill>
        <p:spPr>
          <a:xfrm>
            <a:off x="507093" y="3665816"/>
            <a:ext cx="2120900" cy="533400"/>
          </a:xfrm>
          <a:prstGeom prst="rect">
            <a:avLst/>
          </a:prstGeom>
        </p:spPr>
      </p:pic>
      <p:pic>
        <p:nvPicPr>
          <p:cNvPr id="367" name="Grafik 366">
            <a:extLst>
              <a:ext uri="{FF2B5EF4-FFF2-40B4-BE49-F238E27FC236}">
                <a16:creationId xmlns:a16="http://schemas.microsoft.com/office/drawing/2014/main" xmlns="" id="{205A414F-6ABD-9A4E-A85D-E6A6BA4D29C2}"/>
              </a:ext>
            </a:extLst>
          </p:cNvPr>
          <p:cNvPicPr>
            <a:picLocks noChangeAspect="1"/>
          </p:cNvPicPr>
          <p:nvPr/>
        </p:nvPicPr>
        <p:blipFill>
          <a:blip r:embed="rId12"/>
          <a:stretch>
            <a:fillRect/>
          </a:stretch>
        </p:blipFill>
        <p:spPr>
          <a:xfrm>
            <a:off x="3067050" y="5287498"/>
            <a:ext cx="1333500" cy="1257300"/>
          </a:xfrm>
          <a:prstGeom prst="rect">
            <a:avLst/>
          </a:prstGeom>
        </p:spPr>
      </p:pic>
      <p:pic>
        <p:nvPicPr>
          <p:cNvPr id="379" name="Grafik 378">
            <a:extLst>
              <a:ext uri="{FF2B5EF4-FFF2-40B4-BE49-F238E27FC236}">
                <a16:creationId xmlns:a16="http://schemas.microsoft.com/office/drawing/2014/main" xmlns="" id="{819E6B3C-E552-0444-BE9B-076FF9A730C7}"/>
              </a:ext>
            </a:extLst>
          </p:cNvPr>
          <p:cNvPicPr>
            <a:picLocks noChangeAspect="1"/>
          </p:cNvPicPr>
          <p:nvPr/>
        </p:nvPicPr>
        <p:blipFill>
          <a:blip r:embed="rId13"/>
          <a:stretch>
            <a:fillRect/>
          </a:stretch>
        </p:blipFill>
        <p:spPr>
          <a:xfrm>
            <a:off x="2654656" y="2211535"/>
            <a:ext cx="2799540" cy="2416269"/>
          </a:xfrm>
          <a:prstGeom prst="rect">
            <a:avLst/>
          </a:prstGeom>
        </p:spPr>
      </p:pic>
      <p:sp>
        <p:nvSpPr>
          <p:cNvPr id="380" name="Textfeld 379">
            <a:extLst>
              <a:ext uri="{FF2B5EF4-FFF2-40B4-BE49-F238E27FC236}">
                <a16:creationId xmlns:a16="http://schemas.microsoft.com/office/drawing/2014/main" xmlns="" id="{2F3A4FE0-EA46-2E47-8D39-B4064B6CFEA8}"/>
              </a:ext>
            </a:extLst>
          </p:cNvPr>
          <p:cNvSpPr txBox="1"/>
          <p:nvPr/>
        </p:nvSpPr>
        <p:spPr>
          <a:xfrm>
            <a:off x="4443459" y="2348355"/>
            <a:ext cx="2879314" cy="1938992"/>
          </a:xfrm>
          <a:prstGeom prst="rect">
            <a:avLst/>
          </a:prstGeom>
          <a:noFill/>
        </p:spPr>
        <p:txBody>
          <a:bodyPr wrap="none" rtlCol="0">
            <a:spAutoFit/>
          </a:bodyPr>
          <a:lstStyle/>
          <a:p>
            <a:r>
              <a:rPr lang="de-DE" sz="2400" dirty="0"/>
              <a:t>	5. </a:t>
            </a:r>
            <a:r>
              <a:rPr lang="de-DE" sz="2400" dirty="0" err="1"/>
              <a:t>Spawners</a:t>
            </a:r>
            <a:endParaRPr lang="de-DE" sz="2400" dirty="0"/>
          </a:p>
          <a:p>
            <a:r>
              <a:rPr lang="de-DE" sz="2400" dirty="0"/>
              <a:t>	4. </a:t>
            </a:r>
            <a:r>
              <a:rPr lang="de-DE" sz="2400" dirty="0" err="1"/>
              <a:t>Adults</a:t>
            </a:r>
            <a:endParaRPr lang="de-DE" sz="2400" dirty="0"/>
          </a:p>
          <a:p>
            <a:r>
              <a:rPr lang="de-DE" sz="2400" dirty="0"/>
              <a:t>	3. Juveniles</a:t>
            </a:r>
          </a:p>
          <a:p>
            <a:r>
              <a:rPr lang="de-DE" sz="2400" dirty="0"/>
              <a:t>	2. </a:t>
            </a:r>
            <a:r>
              <a:rPr lang="de-DE" sz="2400" dirty="0" err="1"/>
              <a:t>Larvae</a:t>
            </a:r>
            <a:endParaRPr lang="de-DE" sz="2400" dirty="0"/>
          </a:p>
          <a:p>
            <a:r>
              <a:rPr lang="de-DE" sz="2400" dirty="0"/>
              <a:t>	1. Eggs</a:t>
            </a:r>
          </a:p>
        </p:txBody>
      </p:sp>
      <p:sp>
        <p:nvSpPr>
          <p:cNvPr id="381" name="Textfeld 380">
            <a:extLst>
              <a:ext uri="{FF2B5EF4-FFF2-40B4-BE49-F238E27FC236}">
                <a16:creationId xmlns:a16="http://schemas.microsoft.com/office/drawing/2014/main" xmlns="" id="{F5A3D842-02F6-6744-B33A-BF003FE06AE6}"/>
              </a:ext>
            </a:extLst>
          </p:cNvPr>
          <p:cNvSpPr txBox="1"/>
          <p:nvPr/>
        </p:nvSpPr>
        <p:spPr>
          <a:xfrm>
            <a:off x="4388457" y="6165526"/>
            <a:ext cx="417102" cy="461665"/>
          </a:xfrm>
          <a:prstGeom prst="rect">
            <a:avLst/>
          </a:prstGeom>
          <a:noFill/>
        </p:spPr>
        <p:txBody>
          <a:bodyPr wrap="none" rtlCol="0">
            <a:spAutoFit/>
          </a:bodyPr>
          <a:lstStyle/>
          <a:p>
            <a:r>
              <a:rPr lang="de-DE" sz="2400" dirty="0"/>
              <a:t>1.</a:t>
            </a:r>
          </a:p>
        </p:txBody>
      </p:sp>
      <p:sp>
        <p:nvSpPr>
          <p:cNvPr id="382" name="Textfeld 381">
            <a:extLst>
              <a:ext uri="{FF2B5EF4-FFF2-40B4-BE49-F238E27FC236}">
                <a16:creationId xmlns:a16="http://schemas.microsoft.com/office/drawing/2014/main" xmlns="" id="{DC1C02F8-C584-C64D-9418-C04D831936D2}"/>
              </a:ext>
            </a:extLst>
          </p:cNvPr>
          <p:cNvSpPr txBox="1"/>
          <p:nvPr/>
        </p:nvSpPr>
        <p:spPr>
          <a:xfrm>
            <a:off x="1260747" y="4224816"/>
            <a:ext cx="417102" cy="461665"/>
          </a:xfrm>
          <a:prstGeom prst="rect">
            <a:avLst/>
          </a:prstGeom>
          <a:noFill/>
        </p:spPr>
        <p:txBody>
          <a:bodyPr wrap="none" rtlCol="0">
            <a:spAutoFit/>
          </a:bodyPr>
          <a:lstStyle/>
          <a:p>
            <a:r>
              <a:rPr lang="de-DE" sz="2400" dirty="0"/>
              <a:t>2.</a:t>
            </a:r>
          </a:p>
        </p:txBody>
      </p:sp>
      <p:sp>
        <p:nvSpPr>
          <p:cNvPr id="383" name="Textfeld 382">
            <a:extLst>
              <a:ext uri="{FF2B5EF4-FFF2-40B4-BE49-F238E27FC236}">
                <a16:creationId xmlns:a16="http://schemas.microsoft.com/office/drawing/2014/main" xmlns="" id="{7D2F79C4-F23C-1542-9DEC-5C882BEFB1B0}"/>
              </a:ext>
            </a:extLst>
          </p:cNvPr>
          <p:cNvSpPr txBox="1"/>
          <p:nvPr/>
        </p:nvSpPr>
        <p:spPr>
          <a:xfrm>
            <a:off x="5063756" y="1444474"/>
            <a:ext cx="417102" cy="461665"/>
          </a:xfrm>
          <a:prstGeom prst="rect">
            <a:avLst/>
          </a:prstGeom>
          <a:noFill/>
        </p:spPr>
        <p:txBody>
          <a:bodyPr wrap="none" rtlCol="0">
            <a:spAutoFit/>
          </a:bodyPr>
          <a:lstStyle/>
          <a:p>
            <a:r>
              <a:rPr lang="de-DE" sz="2400" dirty="0"/>
              <a:t>3.</a:t>
            </a:r>
          </a:p>
        </p:txBody>
      </p:sp>
      <p:sp>
        <p:nvSpPr>
          <p:cNvPr id="384" name="Textfeld 383">
            <a:extLst>
              <a:ext uri="{FF2B5EF4-FFF2-40B4-BE49-F238E27FC236}">
                <a16:creationId xmlns:a16="http://schemas.microsoft.com/office/drawing/2014/main" xmlns="" id="{15B38D55-A075-374C-8ED1-80DEE36DFC0F}"/>
              </a:ext>
            </a:extLst>
          </p:cNvPr>
          <p:cNvSpPr txBox="1"/>
          <p:nvPr/>
        </p:nvSpPr>
        <p:spPr>
          <a:xfrm>
            <a:off x="8250853" y="1439789"/>
            <a:ext cx="417102" cy="461665"/>
          </a:xfrm>
          <a:prstGeom prst="rect">
            <a:avLst/>
          </a:prstGeom>
          <a:noFill/>
        </p:spPr>
        <p:txBody>
          <a:bodyPr wrap="none" rtlCol="0">
            <a:spAutoFit/>
          </a:bodyPr>
          <a:lstStyle/>
          <a:p>
            <a:r>
              <a:rPr lang="de-DE" sz="2400" dirty="0"/>
              <a:t>4.</a:t>
            </a:r>
          </a:p>
        </p:txBody>
      </p:sp>
      <p:sp>
        <p:nvSpPr>
          <p:cNvPr id="385" name="Textfeld 384">
            <a:extLst>
              <a:ext uri="{FF2B5EF4-FFF2-40B4-BE49-F238E27FC236}">
                <a16:creationId xmlns:a16="http://schemas.microsoft.com/office/drawing/2014/main" xmlns="" id="{DB1EF3B3-59C6-4242-80D1-EA6796D18A2F}"/>
              </a:ext>
            </a:extLst>
          </p:cNvPr>
          <p:cNvSpPr txBox="1"/>
          <p:nvPr/>
        </p:nvSpPr>
        <p:spPr>
          <a:xfrm>
            <a:off x="8355467" y="3918015"/>
            <a:ext cx="417102" cy="461665"/>
          </a:xfrm>
          <a:prstGeom prst="rect">
            <a:avLst/>
          </a:prstGeom>
          <a:noFill/>
        </p:spPr>
        <p:txBody>
          <a:bodyPr wrap="none" rtlCol="0">
            <a:spAutoFit/>
          </a:bodyPr>
          <a:lstStyle/>
          <a:p>
            <a:r>
              <a:rPr lang="de-DE" sz="2400" dirty="0"/>
              <a:t>5.</a:t>
            </a:r>
          </a:p>
        </p:txBody>
      </p:sp>
      <p:sp>
        <p:nvSpPr>
          <p:cNvPr id="387" name="Textfeld 386">
            <a:extLst>
              <a:ext uri="{FF2B5EF4-FFF2-40B4-BE49-F238E27FC236}">
                <a16:creationId xmlns:a16="http://schemas.microsoft.com/office/drawing/2014/main" xmlns="" id="{D2D537D9-8775-614B-A701-5252F1A53743}"/>
              </a:ext>
            </a:extLst>
          </p:cNvPr>
          <p:cNvSpPr txBox="1"/>
          <p:nvPr/>
        </p:nvSpPr>
        <p:spPr>
          <a:xfrm>
            <a:off x="-36512" y="6381328"/>
            <a:ext cx="2613216" cy="276999"/>
          </a:xfrm>
          <a:prstGeom prst="rect">
            <a:avLst/>
          </a:prstGeom>
          <a:noFill/>
        </p:spPr>
        <p:txBody>
          <a:bodyPr wrap="none" rtlCol="0">
            <a:spAutoFit/>
          </a:bodyPr>
          <a:lstStyle/>
          <a:p>
            <a:r>
              <a:rPr lang="de-DE" sz="1200" dirty="0"/>
              <a:t>Pörtner </a:t>
            </a:r>
            <a:r>
              <a:rPr lang="de-DE" sz="1200" dirty="0" err="1"/>
              <a:t>and</a:t>
            </a:r>
            <a:r>
              <a:rPr lang="de-DE" sz="1200" dirty="0"/>
              <a:t> Farrell, Science 2008</a:t>
            </a:r>
          </a:p>
        </p:txBody>
      </p:sp>
      <p:sp>
        <p:nvSpPr>
          <p:cNvPr id="388" name="Rechteck 387">
            <a:extLst>
              <a:ext uri="{FF2B5EF4-FFF2-40B4-BE49-F238E27FC236}">
                <a16:creationId xmlns:a16="http://schemas.microsoft.com/office/drawing/2014/main" xmlns="" id="{EC7DE362-DDB1-EE44-BADC-23BBFF901078}"/>
              </a:ext>
            </a:extLst>
          </p:cNvPr>
          <p:cNvSpPr/>
          <p:nvPr/>
        </p:nvSpPr>
        <p:spPr>
          <a:xfrm>
            <a:off x="6518258" y="5626174"/>
            <a:ext cx="2694336" cy="646331"/>
          </a:xfrm>
          <a:prstGeom prst="rect">
            <a:avLst/>
          </a:prstGeom>
        </p:spPr>
        <p:txBody>
          <a:bodyPr wrap="square">
            <a:spAutoFit/>
          </a:bodyPr>
          <a:lstStyle/>
          <a:p>
            <a:r>
              <a:rPr lang="de-DE" b="1" dirty="0"/>
              <a:t>....not </a:t>
            </a:r>
            <a:r>
              <a:rPr lang="de-DE" b="1" dirty="0" err="1"/>
              <a:t>yet</a:t>
            </a:r>
            <a:r>
              <a:rPr lang="de-DE" b="1" dirty="0"/>
              <a:t> </a:t>
            </a:r>
            <a:r>
              <a:rPr lang="de-DE" b="1" dirty="0" err="1"/>
              <a:t>considered</a:t>
            </a:r>
            <a:r>
              <a:rPr lang="de-DE" b="1" dirty="0"/>
              <a:t> in </a:t>
            </a:r>
            <a:r>
              <a:rPr lang="de-DE" b="1" dirty="0" err="1"/>
              <a:t>impact</a:t>
            </a:r>
            <a:r>
              <a:rPr lang="de-DE" b="1" dirty="0"/>
              <a:t> </a:t>
            </a:r>
            <a:r>
              <a:rPr lang="de-DE" b="1" dirty="0" err="1"/>
              <a:t>modelling</a:t>
            </a:r>
            <a:endParaRPr lang="de-DE" b="1" dirty="0"/>
          </a:p>
        </p:txBody>
      </p:sp>
      <p:sp>
        <p:nvSpPr>
          <p:cNvPr id="377" name="Textfeld 376">
            <a:extLst>
              <a:ext uri="{FF2B5EF4-FFF2-40B4-BE49-F238E27FC236}">
                <a16:creationId xmlns:a16="http://schemas.microsoft.com/office/drawing/2014/main" xmlns="" id="{A263E829-C682-E74C-BDBF-9DB24A2A4397}"/>
              </a:ext>
            </a:extLst>
          </p:cNvPr>
          <p:cNvSpPr txBox="1"/>
          <p:nvPr/>
        </p:nvSpPr>
        <p:spPr>
          <a:xfrm>
            <a:off x="0" y="44624"/>
            <a:ext cx="9140711" cy="830997"/>
          </a:xfrm>
          <a:prstGeom prst="rect">
            <a:avLst/>
          </a:prstGeom>
          <a:noFill/>
        </p:spPr>
        <p:txBody>
          <a:bodyPr wrap="square" rtlCol="0">
            <a:spAutoFit/>
          </a:bodyPr>
          <a:lstStyle/>
          <a:p>
            <a:r>
              <a:rPr lang="de-DE" sz="2400" dirty="0" err="1"/>
              <a:t>Complex</a:t>
            </a:r>
            <a:r>
              <a:rPr lang="de-DE" sz="2400" dirty="0"/>
              <a:t> </a:t>
            </a:r>
            <a:r>
              <a:rPr lang="de-DE" sz="2400" dirty="0" err="1"/>
              <a:t>Physiologies</a:t>
            </a:r>
            <a:r>
              <a:rPr lang="de-DE" sz="2400" dirty="0"/>
              <a:t> </a:t>
            </a:r>
            <a:r>
              <a:rPr lang="de-DE" sz="2400" dirty="0" err="1"/>
              <a:t>lead</a:t>
            </a:r>
            <a:r>
              <a:rPr lang="de-DE" sz="2400" dirty="0"/>
              <a:t> </a:t>
            </a:r>
            <a:r>
              <a:rPr lang="de-DE" sz="2400" dirty="0" err="1"/>
              <a:t>to</a:t>
            </a:r>
            <a:r>
              <a:rPr lang="de-DE" sz="2400" dirty="0"/>
              <a:t> variable thermal </a:t>
            </a:r>
            <a:r>
              <a:rPr lang="de-DE" sz="2400" dirty="0" err="1"/>
              <a:t>tolerance</a:t>
            </a:r>
            <a:r>
              <a:rPr lang="de-DE" sz="2400" dirty="0"/>
              <a:t> </a:t>
            </a:r>
            <a:r>
              <a:rPr lang="de-DE" sz="2400" dirty="0" err="1"/>
              <a:t>ranges</a:t>
            </a:r>
            <a:r>
              <a:rPr lang="de-DE" sz="2400" dirty="0"/>
              <a:t> </a:t>
            </a:r>
            <a:r>
              <a:rPr lang="de-DE" sz="2400" dirty="0" err="1"/>
              <a:t>across</a:t>
            </a:r>
            <a:r>
              <a:rPr lang="de-DE" sz="2400" dirty="0"/>
              <a:t> </a:t>
            </a:r>
            <a:r>
              <a:rPr lang="de-DE" sz="2400" dirty="0" err="1"/>
              <a:t>lifestages</a:t>
            </a:r>
            <a:r>
              <a:rPr lang="de-DE" sz="2400" dirty="0"/>
              <a:t> (</a:t>
            </a:r>
            <a:r>
              <a:rPr lang="de-DE" sz="2400" dirty="0" err="1"/>
              <a:t>Atlantic</a:t>
            </a:r>
            <a:r>
              <a:rPr lang="de-DE" sz="2400" dirty="0"/>
              <a:t> </a:t>
            </a:r>
            <a:r>
              <a:rPr lang="de-DE" sz="2400" dirty="0" err="1"/>
              <a:t>cod</a:t>
            </a:r>
            <a:r>
              <a:rPr lang="de-DE" sz="2400" dirty="0"/>
              <a:t>)</a:t>
            </a:r>
          </a:p>
        </p:txBody>
      </p:sp>
    </p:spTree>
    <p:extLst>
      <p:ext uri="{BB962C8B-B14F-4D97-AF65-F5344CB8AC3E}">
        <p14:creationId xmlns:p14="http://schemas.microsoft.com/office/powerpoint/2010/main" val="386706151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Narrowing</a:t>
            </a:r>
            <a:r>
              <a:rPr lang="de-DE" dirty="0"/>
              <a:t> Thermal Range = </a:t>
            </a:r>
            <a:br>
              <a:rPr lang="de-DE" dirty="0"/>
            </a:br>
            <a:r>
              <a:rPr lang="de-DE" dirty="0" err="1"/>
              <a:t>Narrowing</a:t>
            </a:r>
            <a:r>
              <a:rPr lang="de-DE" dirty="0"/>
              <a:t> </a:t>
            </a:r>
            <a:r>
              <a:rPr lang="de-DE" dirty="0" err="1"/>
              <a:t>Spawning</a:t>
            </a:r>
            <a:r>
              <a:rPr lang="de-DE" dirty="0"/>
              <a:t> Habitat</a:t>
            </a:r>
          </a:p>
        </p:txBody>
      </p:sp>
      <p:pic>
        <p:nvPicPr>
          <p:cNvPr id="4" name="Grafik 3"/>
          <p:cNvPicPr>
            <a:picLocks noChangeAspect="1"/>
          </p:cNvPicPr>
          <p:nvPr/>
        </p:nvPicPr>
        <p:blipFill>
          <a:blip r:embed="rId2"/>
          <a:stretch>
            <a:fillRect/>
          </a:stretch>
        </p:blipFill>
        <p:spPr>
          <a:xfrm>
            <a:off x="1115616" y="1844824"/>
            <a:ext cx="7747233" cy="3397079"/>
          </a:xfrm>
          <a:prstGeom prst="rect">
            <a:avLst/>
          </a:prstGeom>
        </p:spPr>
      </p:pic>
      <p:sp>
        <p:nvSpPr>
          <p:cNvPr id="5" name="Textfeld 4"/>
          <p:cNvSpPr txBox="1"/>
          <p:nvPr/>
        </p:nvSpPr>
        <p:spPr>
          <a:xfrm>
            <a:off x="1187624" y="6381328"/>
            <a:ext cx="6529656" cy="307777"/>
          </a:xfrm>
          <a:prstGeom prst="rect">
            <a:avLst/>
          </a:prstGeom>
          <a:noFill/>
        </p:spPr>
        <p:txBody>
          <a:bodyPr wrap="square" rtlCol="0">
            <a:spAutoFit/>
          </a:bodyPr>
          <a:lstStyle/>
          <a:p>
            <a:pPr lvl="0"/>
            <a:r>
              <a:rPr lang="de-DE" sz="1400" dirty="0"/>
              <a:t>Source: </a:t>
            </a:r>
            <a:r>
              <a:rPr lang="de-DE" sz="1400" dirty="0">
                <a:solidFill>
                  <a:prstClr val="white"/>
                </a:solidFill>
              </a:rPr>
              <a:t>Dahlke et al. </a:t>
            </a:r>
            <a:r>
              <a:rPr lang="de-DE" sz="1400" i="1" dirty="0" err="1">
                <a:solidFill>
                  <a:prstClr val="white"/>
                </a:solidFill>
              </a:rPr>
              <a:t>Sci</a:t>
            </a:r>
            <a:r>
              <a:rPr lang="de-DE" sz="1400" i="1" dirty="0">
                <a:solidFill>
                  <a:prstClr val="white"/>
                </a:solidFill>
              </a:rPr>
              <a:t>. Adv. </a:t>
            </a:r>
            <a:r>
              <a:rPr lang="de-DE" sz="1400" dirty="0">
                <a:solidFill>
                  <a:prstClr val="white"/>
                </a:solidFill>
              </a:rPr>
              <a:t>2018; </a:t>
            </a:r>
            <a:r>
              <a:rPr lang="de-DE" sz="1400" b="1" dirty="0">
                <a:solidFill>
                  <a:prstClr val="white"/>
                </a:solidFill>
              </a:rPr>
              <a:t>4 </a:t>
            </a:r>
            <a:r>
              <a:rPr lang="de-DE" sz="1400" dirty="0">
                <a:solidFill>
                  <a:prstClr val="white"/>
                </a:solidFill>
              </a:rPr>
              <a:t>: eaas8821</a:t>
            </a:r>
          </a:p>
        </p:txBody>
      </p:sp>
      <p:sp>
        <p:nvSpPr>
          <p:cNvPr id="6" name="Textfeld 5"/>
          <p:cNvSpPr txBox="1"/>
          <p:nvPr/>
        </p:nvSpPr>
        <p:spPr>
          <a:xfrm>
            <a:off x="1115617" y="5229200"/>
            <a:ext cx="7747232" cy="646331"/>
          </a:xfrm>
          <a:prstGeom prst="rect">
            <a:avLst/>
          </a:prstGeom>
          <a:solidFill>
            <a:schemeClr val="tx1"/>
          </a:solidFill>
        </p:spPr>
        <p:txBody>
          <a:bodyPr wrap="square" rtlCol="0">
            <a:spAutoFit/>
          </a:bodyPr>
          <a:lstStyle/>
          <a:p>
            <a:pPr algn="ctr"/>
            <a:r>
              <a:rPr lang="de-DE" b="1" dirty="0" err="1">
                <a:solidFill>
                  <a:schemeClr val="accent6">
                    <a:lumMod val="75000"/>
                  </a:schemeClr>
                </a:solidFill>
              </a:rPr>
              <a:t>Ocean</a:t>
            </a:r>
            <a:r>
              <a:rPr lang="de-DE" b="1" dirty="0">
                <a:solidFill>
                  <a:schemeClr val="accent6">
                    <a:lumMod val="75000"/>
                  </a:schemeClr>
                </a:solidFill>
              </a:rPr>
              <a:t> </a:t>
            </a:r>
            <a:r>
              <a:rPr lang="de-DE" b="1" dirty="0" err="1">
                <a:solidFill>
                  <a:schemeClr val="accent6">
                    <a:lumMod val="75000"/>
                  </a:schemeClr>
                </a:solidFill>
              </a:rPr>
              <a:t>Acidification</a:t>
            </a:r>
            <a:r>
              <a:rPr lang="de-DE" b="1" dirty="0">
                <a:solidFill>
                  <a:schemeClr val="accent6">
                    <a:lumMod val="75000"/>
                  </a:schemeClr>
                </a:solidFill>
              </a:rPr>
              <a:t> </a:t>
            </a:r>
            <a:r>
              <a:rPr lang="de-DE" b="1" dirty="0" err="1">
                <a:solidFill>
                  <a:schemeClr val="accent6">
                    <a:lumMod val="75000"/>
                  </a:schemeClr>
                </a:solidFill>
              </a:rPr>
              <a:t>causes</a:t>
            </a:r>
            <a:r>
              <a:rPr lang="de-DE" b="1" dirty="0">
                <a:solidFill>
                  <a:schemeClr val="accent6">
                    <a:lumMod val="75000"/>
                  </a:schemeClr>
                </a:solidFill>
              </a:rPr>
              <a:t> </a:t>
            </a:r>
            <a:r>
              <a:rPr lang="de-DE" b="1" dirty="0" err="1">
                <a:solidFill>
                  <a:schemeClr val="accent6">
                    <a:lumMod val="75000"/>
                  </a:schemeClr>
                </a:solidFill>
              </a:rPr>
              <a:t>narrowing</a:t>
            </a:r>
            <a:r>
              <a:rPr lang="de-DE" b="1" dirty="0">
                <a:solidFill>
                  <a:schemeClr val="accent6">
                    <a:lumMod val="75000"/>
                  </a:schemeClr>
                </a:solidFill>
              </a:rPr>
              <a:t> </a:t>
            </a:r>
            <a:r>
              <a:rPr lang="de-DE" b="1" dirty="0" err="1">
                <a:solidFill>
                  <a:schemeClr val="accent6">
                    <a:lumMod val="75000"/>
                  </a:schemeClr>
                </a:solidFill>
              </a:rPr>
              <a:t>of</a:t>
            </a:r>
            <a:r>
              <a:rPr lang="de-DE" b="1" dirty="0">
                <a:solidFill>
                  <a:schemeClr val="accent6">
                    <a:lumMod val="75000"/>
                  </a:schemeClr>
                </a:solidFill>
              </a:rPr>
              <a:t> </a:t>
            </a:r>
            <a:r>
              <a:rPr lang="de-DE" b="1" dirty="0" err="1">
                <a:solidFill>
                  <a:schemeClr val="accent6">
                    <a:lumMod val="75000"/>
                  </a:schemeClr>
                </a:solidFill>
              </a:rPr>
              <a:t>embryonic</a:t>
            </a:r>
            <a:r>
              <a:rPr lang="de-DE" b="1" dirty="0">
                <a:solidFill>
                  <a:schemeClr val="accent6">
                    <a:lumMod val="75000"/>
                  </a:schemeClr>
                </a:solidFill>
              </a:rPr>
              <a:t> thermal </a:t>
            </a:r>
            <a:r>
              <a:rPr lang="de-DE" b="1" dirty="0" err="1">
                <a:solidFill>
                  <a:schemeClr val="accent6">
                    <a:lumMod val="75000"/>
                  </a:schemeClr>
                </a:solidFill>
              </a:rPr>
              <a:t>ranges</a:t>
            </a:r>
            <a:r>
              <a:rPr lang="de-DE" b="1" dirty="0">
                <a:solidFill>
                  <a:schemeClr val="accent6">
                    <a:lumMod val="75000"/>
                  </a:schemeClr>
                </a:solidFill>
              </a:rPr>
              <a:t>, </a:t>
            </a:r>
            <a:r>
              <a:rPr lang="de-DE" b="1" dirty="0" err="1">
                <a:solidFill>
                  <a:schemeClr val="accent6">
                    <a:lumMod val="75000"/>
                  </a:schemeClr>
                </a:solidFill>
              </a:rPr>
              <a:t>thereby</a:t>
            </a:r>
            <a:r>
              <a:rPr lang="de-DE" b="1" dirty="0">
                <a:solidFill>
                  <a:schemeClr val="accent6">
                    <a:lumMod val="75000"/>
                  </a:schemeClr>
                </a:solidFill>
              </a:rPr>
              <a:t> </a:t>
            </a:r>
            <a:r>
              <a:rPr lang="de-DE" b="1" dirty="0" err="1">
                <a:solidFill>
                  <a:schemeClr val="accent6">
                    <a:lumMod val="75000"/>
                  </a:schemeClr>
                </a:solidFill>
              </a:rPr>
              <a:t>affecting</a:t>
            </a:r>
            <a:r>
              <a:rPr lang="de-DE" b="1" dirty="0">
                <a:solidFill>
                  <a:schemeClr val="accent6">
                    <a:lumMod val="75000"/>
                  </a:schemeClr>
                </a:solidFill>
              </a:rPr>
              <a:t> </a:t>
            </a:r>
            <a:r>
              <a:rPr lang="de-DE" b="1" dirty="0" err="1">
                <a:solidFill>
                  <a:schemeClr val="accent6">
                    <a:lumMod val="75000"/>
                  </a:schemeClr>
                </a:solidFill>
              </a:rPr>
              <a:t>suitable</a:t>
            </a:r>
            <a:r>
              <a:rPr lang="de-DE" b="1" dirty="0">
                <a:solidFill>
                  <a:schemeClr val="accent6">
                    <a:lumMod val="75000"/>
                  </a:schemeClr>
                </a:solidFill>
              </a:rPr>
              <a:t> </a:t>
            </a:r>
            <a:r>
              <a:rPr lang="de-DE" b="1" dirty="0" err="1">
                <a:solidFill>
                  <a:schemeClr val="accent6">
                    <a:lumMod val="75000"/>
                  </a:schemeClr>
                </a:solidFill>
              </a:rPr>
              <a:t>spawning</a:t>
            </a:r>
            <a:r>
              <a:rPr lang="de-DE" b="1" dirty="0">
                <a:solidFill>
                  <a:schemeClr val="accent6">
                    <a:lumMod val="75000"/>
                  </a:schemeClr>
                </a:solidFill>
              </a:rPr>
              <a:t> </a:t>
            </a:r>
            <a:r>
              <a:rPr lang="de-DE" b="1" dirty="0" err="1">
                <a:solidFill>
                  <a:schemeClr val="accent6">
                    <a:lumMod val="75000"/>
                  </a:schemeClr>
                </a:solidFill>
              </a:rPr>
              <a:t>habitat</a:t>
            </a:r>
            <a:endParaRPr lang="de-DE" b="1" dirty="0">
              <a:solidFill>
                <a:schemeClr val="accent6">
                  <a:lumMod val="75000"/>
                </a:schemeClr>
              </a:solidFill>
            </a:endParaRPr>
          </a:p>
        </p:txBody>
      </p:sp>
    </p:spTree>
    <p:extLst>
      <p:ext uri="{BB962C8B-B14F-4D97-AF65-F5344CB8AC3E}">
        <p14:creationId xmlns:p14="http://schemas.microsoft.com/office/powerpoint/2010/main" val="117615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75656" y="67325"/>
            <a:ext cx="7263366" cy="593043"/>
          </a:xfrm>
        </p:spPr>
        <p:txBody>
          <a:bodyPr/>
          <a:lstStyle/>
          <a:p>
            <a:r>
              <a:rPr lang="de-DE" dirty="0" err="1"/>
              <a:t>Shift</a:t>
            </a:r>
            <a:r>
              <a:rPr lang="de-DE" dirty="0"/>
              <a:t> in </a:t>
            </a:r>
            <a:r>
              <a:rPr lang="de-DE" dirty="0" err="1"/>
              <a:t>thermally</a:t>
            </a:r>
            <a:r>
              <a:rPr lang="de-DE" dirty="0"/>
              <a:t> </a:t>
            </a:r>
            <a:r>
              <a:rPr lang="de-DE" dirty="0" err="1"/>
              <a:t>suitable</a:t>
            </a:r>
            <a:r>
              <a:rPr lang="de-DE" dirty="0"/>
              <a:t> </a:t>
            </a:r>
            <a:r>
              <a:rPr lang="de-DE" dirty="0" err="1"/>
              <a:t>spawning</a:t>
            </a:r>
            <a:r>
              <a:rPr lang="de-DE" dirty="0"/>
              <a:t> </a:t>
            </a:r>
            <a:r>
              <a:rPr lang="de-DE" dirty="0" err="1"/>
              <a:t>habitat</a:t>
            </a:r>
            <a:endParaRPr lang="de-DE" dirty="0"/>
          </a:p>
        </p:txBody>
      </p:sp>
      <p:sp>
        <p:nvSpPr>
          <p:cNvPr id="3" name="Inhaltsplatzhalter 2"/>
          <p:cNvSpPr>
            <a:spLocks noGrp="1"/>
          </p:cNvSpPr>
          <p:nvPr>
            <p:ph idx="1"/>
          </p:nvPr>
        </p:nvSpPr>
        <p:spPr/>
        <p:txBody>
          <a:bodyPr/>
          <a:lstStyle/>
          <a:p>
            <a:endParaRPr lang="de-DE"/>
          </a:p>
        </p:txBody>
      </p:sp>
      <p:grpSp>
        <p:nvGrpSpPr>
          <p:cNvPr id="9" name="Gruppieren 8"/>
          <p:cNvGrpSpPr/>
          <p:nvPr/>
        </p:nvGrpSpPr>
        <p:grpSpPr>
          <a:xfrm>
            <a:off x="1475656" y="907173"/>
            <a:ext cx="6963859" cy="5978211"/>
            <a:chOff x="1931380" y="764703"/>
            <a:chExt cx="6963859" cy="5978211"/>
          </a:xfrm>
        </p:grpSpPr>
        <p:sp>
          <p:nvSpPr>
            <p:cNvPr id="8" name="Rechteck 7"/>
            <p:cNvSpPr/>
            <p:nvPr/>
          </p:nvSpPr>
          <p:spPr>
            <a:xfrm>
              <a:off x="1931380" y="764703"/>
              <a:ext cx="6963859" cy="597821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a:blip r:embed="rId3"/>
            <a:stretch>
              <a:fillRect/>
            </a:stretch>
          </p:blipFill>
          <p:spPr>
            <a:xfrm>
              <a:off x="1931380" y="764704"/>
              <a:ext cx="5967222" cy="5978210"/>
            </a:xfrm>
            <a:prstGeom prst="rect">
              <a:avLst/>
            </a:prstGeom>
          </p:spPr>
        </p:pic>
        <p:pic>
          <p:nvPicPr>
            <p:cNvPr id="6" name="Grafik 5"/>
            <p:cNvPicPr>
              <a:picLocks noChangeAspect="1"/>
            </p:cNvPicPr>
            <p:nvPr/>
          </p:nvPicPr>
          <p:blipFill>
            <a:blip r:embed="rId4"/>
            <a:stretch>
              <a:fillRect/>
            </a:stretch>
          </p:blipFill>
          <p:spPr>
            <a:xfrm rot="16200000">
              <a:off x="5485660" y="3376528"/>
              <a:ext cx="5867514" cy="643865"/>
            </a:xfrm>
            <a:prstGeom prst="rect">
              <a:avLst/>
            </a:prstGeom>
          </p:spPr>
        </p:pic>
        <p:sp>
          <p:nvSpPr>
            <p:cNvPr id="7" name="Textfeld 6"/>
            <p:cNvSpPr txBox="1"/>
            <p:nvPr/>
          </p:nvSpPr>
          <p:spPr>
            <a:xfrm rot="16200000">
              <a:off x="6437094" y="3544571"/>
              <a:ext cx="4608512" cy="307777"/>
            </a:xfrm>
            <a:prstGeom prst="rect">
              <a:avLst/>
            </a:prstGeom>
            <a:solidFill>
              <a:schemeClr val="tx1"/>
            </a:solidFill>
          </p:spPr>
          <p:txBody>
            <a:bodyPr wrap="square" rtlCol="0">
              <a:spAutoFit/>
            </a:bodyPr>
            <a:lstStyle/>
            <a:p>
              <a:r>
                <a:rPr lang="de-DE" sz="1400" dirty="0">
                  <a:solidFill>
                    <a:schemeClr val="bg1"/>
                  </a:solidFill>
                </a:rPr>
                <a:t>Change in </a:t>
              </a:r>
              <a:r>
                <a:rPr lang="de-DE" sz="1400" dirty="0" err="1">
                  <a:solidFill>
                    <a:schemeClr val="bg1"/>
                  </a:solidFill>
                </a:rPr>
                <a:t>maximum</a:t>
              </a:r>
              <a:r>
                <a:rPr lang="de-DE" sz="1400" dirty="0">
                  <a:solidFill>
                    <a:schemeClr val="bg1"/>
                  </a:solidFill>
                </a:rPr>
                <a:t> potential egg </a:t>
              </a:r>
              <a:r>
                <a:rPr lang="de-DE" sz="1400" dirty="0" err="1">
                  <a:solidFill>
                    <a:schemeClr val="bg1"/>
                  </a:solidFill>
                </a:rPr>
                <a:t>survival</a:t>
              </a:r>
              <a:r>
                <a:rPr lang="de-DE" sz="1400" dirty="0">
                  <a:solidFill>
                    <a:schemeClr val="bg1"/>
                  </a:solidFill>
                </a:rPr>
                <a:t> (PES, %)</a:t>
              </a:r>
            </a:p>
          </p:txBody>
        </p:sp>
      </p:grpSp>
      <p:sp>
        <p:nvSpPr>
          <p:cNvPr id="10" name="Textfeld 9"/>
          <p:cNvSpPr txBox="1"/>
          <p:nvPr/>
        </p:nvSpPr>
        <p:spPr>
          <a:xfrm rot="16200000">
            <a:off x="6304511" y="3505327"/>
            <a:ext cx="5300209" cy="307777"/>
          </a:xfrm>
          <a:prstGeom prst="rect">
            <a:avLst/>
          </a:prstGeom>
          <a:noFill/>
        </p:spPr>
        <p:txBody>
          <a:bodyPr wrap="square" rtlCol="0">
            <a:spAutoFit/>
          </a:bodyPr>
          <a:lstStyle/>
          <a:p>
            <a:r>
              <a:rPr lang="de-DE" sz="1400" dirty="0"/>
              <a:t>Source: Dahlke et al. </a:t>
            </a:r>
            <a:r>
              <a:rPr lang="de-DE" sz="1400" i="1" dirty="0" err="1"/>
              <a:t>Sci</a:t>
            </a:r>
            <a:r>
              <a:rPr lang="de-DE" sz="1400" i="1" dirty="0"/>
              <a:t>. Adv. </a:t>
            </a:r>
            <a:r>
              <a:rPr lang="de-DE" sz="1400" dirty="0"/>
              <a:t>2018; </a:t>
            </a:r>
            <a:r>
              <a:rPr lang="de-DE" sz="1400" b="1" dirty="0"/>
              <a:t>4 </a:t>
            </a:r>
            <a:r>
              <a:rPr lang="de-DE" sz="1400" dirty="0"/>
              <a:t>: eaas8821</a:t>
            </a:r>
          </a:p>
        </p:txBody>
      </p:sp>
      <p:sp>
        <p:nvSpPr>
          <p:cNvPr id="4" name="Textfeld 3">
            <a:extLst>
              <a:ext uri="{FF2B5EF4-FFF2-40B4-BE49-F238E27FC236}">
                <a16:creationId xmlns:a16="http://schemas.microsoft.com/office/drawing/2014/main" xmlns="" id="{CFA0EE42-AEAE-6C4A-8B13-F9DDD64E5B01}"/>
              </a:ext>
            </a:extLst>
          </p:cNvPr>
          <p:cNvSpPr txBox="1"/>
          <p:nvPr/>
        </p:nvSpPr>
        <p:spPr>
          <a:xfrm>
            <a:off x="2339752" y="822484"/>
            <a:ext cx="1576072" cy="369332"/>
          </a:xfrm>
          <a:prstGeom prst="rect">
            <a:avLst/>
          </a:prstGeom>
          <a:solidFill>
            <a:schemeClr val="tx1"/>
          </a:solidFill>
        </p:spPr>
        <p:txBody>
          <a:bodyPr wrap="none" rtlCol="0">
            <a:spAutoFit/>
          </a:bodyPr>
          <a:lstStyle/>
          <a:p>
            <a:r>
              <a:rPr lang="de-DE" dirty="0" err="1">
                <a:solidFill>
                  <a:schemeClr val="bg1"/>
                </a:solidFill>
              </a:rPr>
              <a:t>Atlantic</a:t>
            </a:r>
            <a:r>
              <a:rPr lang="de-DE" dirty="0">
                <a:solidFill>
                  <a:schemeClr val="bg1"/>
                </a:solidFill>
              </a:rPr>
              <a:t> </a:t>
            </a:r>
            <a:r>
              <a:rPr lang="de-DE" dirty="0" err="1">
                <a:solidFill>
                  <a:schemeClr val="bg1"/>
                </a:solidFill>
              </a:rPr>
              <a:t>cod</a:t>
            </a:r>
            <a:endParaRPr lang="de-DE" dirty="0">
              <a:solidFill>
                <a:schemeClr val="bg1"/>
              </a:solidFill>
            </a:endParaRPr>
          </a:p>
        </p:txBody>
      </p:sp>
      <p:sp>
        <p:nvSpPr>
          <p:cNvPr id="11" name="Textfeld 10">
            <a:extLst>
              <a:ext uri="{FF2B5EF4-FFF2-40B4-BE49-F238E27FC236}">
                <a16:creationId xmlns:a16="http://schemas.microsoft.com/office/drawing/2014/main" xmlns="" id="{2A9742FB-3E2F-7E47-A201-FDA26A9FDC8A}"/>
              </a:ext>
            </a:extLst>
          </p:cNvPr>
          <p:cNvSpPr txBox="1"/>
          <p:nvPr/>
        </p:nvSpPr>
        <p:spPr>
          <a:xfrm>
            <a:off x="5272931" y="822484"/>
            <a:ext cx="1266693" cy="369332"/>
          </a:xfrm>
          <a:prstGeom prst="rect">
            <a:avLst/>
          </a:prstGeom>
          <a:solidFill>
            <a:schemeClr val="tx1"/>
          </a:solidFill>
        </p:spPr>
        <p:txBody>
          <a:bodyPr wrap="none" rtlCol="0">
            <a:spAutoFit/>
          </a:bodyPr>
          <a:lstStyle/>
          <a:p>
            <a:r>
              <a:rPr lang="de-DE" dirty="0">
                <a:solidFill>
                  <a:schemeClr val="bg1"/>
                </a:solidFill>
              </a:rPr>
              <a:t>Polar </a:t>
            </a:r>
            <a:r>
              <a:rPr lang="de-DE" dirty="0" err="1">
                <a:solidFill>
                  <a:schemeClr val="bg1"/>
                </a:solidFill>
              </a:rPr>
              <a:t>cod</a:t>
            </a:r>
            <a:endParaRPr lang="de-DE" dirty="0">
              <a:solidFill>
                <a:schemeClr val="bg1"/>
              </a:solidFill>
            </a:endParaRPr>
          </a:p>
        </p:txBody>
      </p:sp>
      <p:sp>
        <p:nvSpPr>
          <p:cNvPr id="12" name="Textfeld 11">
            <a:extLst>
              <a:ext uri="{FF2B5EF4-FFF2-40B4-BE49-F238E27FC236}">
                <a16:creationId xmlns:a16="http://schemas.microsoft.com/office/drawing/2014/main" xmlns="" id="{B8ABDADA-D2C9-144B-BE36-3A8ADD8A3D5C}"/>
              </a:ext>
            </a:extLst>
          </p:cNvPr>
          <p:cNvSpPr txBox="1"/>
          <p:nvPr/>
        </p:nvSpPr>
        <p:spPr>
          <a:xfrm>
            <a:off x="3419872" y="4725144"/>
            <a:ext cx="912429" cy="369332"/>
          </a:xfrm>
          <a:prstGeom prst="rect">
            <a:avLst/>
          </a:prstGeom>
          <a:noFill/>
        </p:spPr>
        <p:txBody>
          <a:bodyPr wrap="none" rtlCol="0">
            <a:spAutoFit/>
          </a:bodyPr>
          <a:lstStyle/>
          <a:p>
            <a:r>
              <a:rPr lang="de-DE" dirty="0">
                <a:solidFill>
                  <a:srgbClr val="FF0000"/>
                </a:solidFill>
              </a:rPr>
              <a:t>≈1.5°C</a:t>
            </a:r>
          </a:p>
        </p:txBody>
      </p:sp>
      <p:sp>
        <p:nvSpPr>
          <p:cNvPr id="13" name="Textfeld 12">
            <a:extLst>
              <a:ext uri="{FF2B5EF4-FFF2-40B4-BE49-F238E27FC236}">
                <a16:creationId xmlns:a16="http://schemas.microsoft.com/office/drawing/2014/main" xmlns="" id="{1FA0BEC3-18AD-B54A-8774-B788174B41F2}"/>
              </a:ext>
            </a:extLst>
          </p:cNvPr>
          <p:cNvSpPr txBox="1"/>
          <p:nvPr/>
        </p:nvSpPr>
        <p:spPr>
          <a:xfrm>
            <a:off x="3419871" y="2780928"/>
            <a:ext cx="720069" cy="369332"/>
          </a:xfrm>
          <a:prstGeom prst="rect">
            <a:avLst/>
          </a:prstGeom>
          <a:noFill/>
        </p:spPr>
        <p:txBody>
          <a:bodyPr wrap="none" rtlCol="0">
            <a:spAutoFit/>
          </a:bodyPr>
          <a:lstStyle/>
          <a:p>
            <a:r>
              <a:rPr lang="de-DE" dirty="0">
                <a:solidFill>
                  <a:srgbClr val="FF0000"/>
                </a:solidFill>
              </a:rPr>
              <a:t>≈2°C</a:t>
            </a:r>
          </a:p>
        </p:txBody>
      </p:sp>
      <p:sp>
        <p:nvSpPr>
          <p:cNvPr id="14" name="Textfeld 13">
            <a:extLst>
              <a:ext uri="{FF2B5EF4-FFF2-40B4-BE49-F238E27FC236}">
                <a16:creationId xmlns:a16="http://schemas.microsoft.com/office/drawing/2014/main" xmlns="" id="{F3759F81-36C4-EA40-AA43-7335D88A1D09}"/>
              </a:ext>
            </a:extLst>
          </p:cNvPr>
          <p:cNvSpPr txBox="1"/>
          <p:nvPr/>
        </p:nvSpPr>
        <p:spPr>
          <a:xfrm>
            <a:off x="3876086" y="998756"/>
            <a:ext cx="720069" cy="369332"/>
          </a:xfrm>
          <a:prstGeom prst="rect">
            <a:avLst/>
          </a:prstGeom>
          <a:noFill/>
        </p:spPr>
        <p:txBody>
          <a:bodyPr wrap="none" rtlCol="0">
            <a:spAutoFit/>
          </a:bodyPr>
          <a:lstStyle/>
          <a:p>
            <a:r>
              <a:rPr lang="de-DE" dirty="0">
                <a:solidFill>
                  <a:srgbClr val="FF0000"/>
                </a:solidFill>
              </a:rPr>
              <a:t>≈4°C</a:t>
            </a:r>
          </a:p>
        </p:txBody>
      </p:sp>
    </p:spTree>
    <p:extLst>
      <p:ext uri="{BB962C8B-B14F-4D97-AF65-F5344CB8AC3E}">
        <p14:creationId xmlns:p14="http://schemas.microsoft.com/office/powerpoint/2010/main" val="2427940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85098" y="116632"/>
            <a:ext cx="6859787" cy="1219200"/>
          </a:xfrm>
        </p:spPr>
        <p:txBody>
          <a:bodyPr>
            <a:normAutofit/>
          </a:bodyPr>
          <a:lstStyle/>
          <a:p>
            <a:r>
              <a:rPr lang="de-DE" sz="3200" dirty="0" err="1"/>
              <a:t>Assessing</a:t>
            </a:r>
            <a:r>
              <a:rPr lang="de-DE" sz="3200" dirty="0"/>
              <a:t> </a:t>
            </a:r>
            <a:r>
              <a:rPr lang="de-DE" sz="3200" dirty="0" err="1"/>
              <a:t>Risks</a:t>
            </a:r>
            <a:endParaRPr lang="de-DE" sz="3200" dirty="0"/>
          </a:p>
        </p:txBody>
      </p:sp>
      <p:grpSp>
        <p:nvGrpSpPr>
          <p:cNvPr id="12" name="Gruppieren 11"/>
          <p:cNvGrpSpPr/>
          <p:nvPr/>
        </p:nvGrpSpPr>
        <p:grpSpPr>
          <a:xfrm>
            <a:off x="1940676" y="1484784"/>
            <a:ext cx="6159716" cy="4715934"/>
            <a:chOff x="1212910" y="1001183"/>
            <a:chExt cx="6159716" cy="4715934"/>
          </a:xfrm>
        </p:grpSpPr>
        <p:pic>
          <p:nvPicPr>
            <p:cNvPr id="4" name="Bild 1"/>
            <p:cNvPicPr>
              <a:picLocks noChangeAspect="1"/>
            </p:cNvPicPr>
            <p:nvPr/>
          </p:nvPicPr>
          <p:blipFill>
            <a:blip r:embed="rId3"/>
            <a:stretch>
              <a:fillRect/>
            </a:stretch>
          </p:blipFill>
          <p:spPr>
            <a:xfrm>
              <a:off x="1212910" y="1001183"/>
              <a:ext cx="6159716" cy="4715934"/>
            </a:xfrm>
            <a:prstGeom prst="rect">
              <a:avLst/>
            </a:prstGeom>
          </p:spPr>
        </p:pic>
        <p:grpSp>
          <p:nvGrpSpPr>
            <p:cNvPr id="11" name="Gruppieren 10"/>
            <p:cNvGrpSpPr/>
            <p:nvPr/>
          </p:nvGrpSpPr>
          <p:grpSpPr>
            <a:xfrm>
              <a:off x="2531534" y="3600789"/>
              <a:ext cx="3589986" cy="1056394"/>
              <a:chOff x="2531534" y="3600789"/>
              <a:chExt cx="3589986" cy="1056394"/>
            </a:xfrm>
          </p:grpSpPr>
          <p:sp>
            <p:nvSpPr>
              <p:cNvPr id="5" name="Textfeld 4"/>
              <p:cNvSpPr txBox="1"/>
              <p:nvPr/>
            </p:nvSpPr>
            <p:spPr>
              <a:xfrm>
                <a:off x="5335727" y="4287851"/>
                <a:ext cx="785793" cy="369332"/>
              </a:xfrm>
              <a:prstGeom prst="rect">
                <a:avLst/>
              </a:prstGeom>
              <a:noFill/>
              <a:ln>
                <a:solidFill>
                  <a:srgbClr val="FF0000"/>
                </a:solidFill>
              </a:ln>
            </p:spPr>
            <p:txBody>
              <a:bodyPr wrap="none" rtlCol="0">
                <a:spAutoFit/>
              </a:bodyPr>
              <a:lstStyle/>
              <a:p>
                <a:r>
                  <a:rPr lang="de-DE">
                    <a:solidFill>
                      <a:srgbClr val="FF0000"/>
                    </a:solidFill>
                  </a:rPr>
                  <a:t>1.5°C</a:t>
                </a:r>
              </a:p>
            </p:txBody>
          </p:sp>
          <p:cxnSp>
            <p:nvCxnSpPr>
              <p:cNvPr id="6" name="Gerade Verbindung 4"/>
              <p:cNvCxnSpPr/>
              <p:nvPr/>
            </p:nvCxnSpPr>
            <p:spPr>
              <a:xfrm>
                <a:off x="2531534" y="4472518"/>
                <a:ext cx="2802467" cy="1693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feld 6"/>
              <p:cNvSpPr txBox="1"/>
              <p:nvPr/>
            </p:nvSpPr>
            <p:spPr>
              <a:xfrm>
                <a:off x="5334001" y="3918520"/>
                <a:ext cx="787519" cy="369332"/>
              </a:xfrm>
              <a:prstGeom prst="rect">
                <a:avLst/>
              </a:prstGeom>
              <a:noFill/>
              <a:ln>
                <a:solidFill>
                  <a:srgbClr val="FF0000"/>
                </a:solidFill>
              </a:ln>
            </p:spPr>
            <p:txBody>
              <a:bodyPr wrap="square" rtlCol="0">
                <a:spAutoFit/>
              </a:bodyPr>
              <a:lstStyle/>
              <a:p>
                <a:r>
                  <a:rPr lang="de-DE" dirty="0">
                    <a:solidFill>
                      <a:srgbClr val="FF0000"/>
                    </a:solidFill>
                  </a:rPr>
                  <a:t>2 °C</a:t>
                </a:r>
              </a:p>
            </p:txBody>
          </p:sp>
          <p:sp>
            <p:nvSpPr>
              <p:cNvPr id="8" name="Textfeld 7"/>
              <p:cNvSpPr txBox="1"/>
              <p:nvPr/>
            </p:nvSpPr>
            <p:spPr>
              <a:xfrm>
                <a:off x="5297682" y="3600789"/>
                <a:ext cx="793807" cy="369332"/>
              </a:xfrm>
              <a:prstGeom prst="rect">
                <a:avLst/>
              </a:prstGeom>
              <a:noFill/>
            </p:spPr>
            <p:txBody>
              <a:bodyPr wrap="none" rtlCol="0">
                <a:spAutoFit/>
              </a:bodyPr>
              <a:lstStyle/>
              <a:p>
                <a:r>
                  <a:rPr lang="de-DE">
                    <a:solidFill>
                      <a:srgbClr val="FF0000"/>
                    </a:solidFill>
                  </a:rPr>
                  <a:t>LTGG</a:t>
                </a:r>
              </a:p>
            </p:txBody>
          </p:sp>
        </p:grpSp>
      </p:grpSp>
      <p:sp>
        <p:nvSpPr>
          <p:cNvPr id="9" name="Textfeld 8"/>
          <p:cNvSpPr txBox="1"/>
          <p:nvPr/>
        </p:nvSpPr>
        <p:spPr>
          <a:xfrm>
            <a:off x="827584" y="6267250"/>
            <a:ext cx="5904656" cy="369332"/>
          </a:xfrm>
          <a:prstGeom prst="rect">
            <a:avLst/>
          </a:prstGeom>
          <a:noFill/>
        </p:spPr>
        <p:txBody>
          <a:bodyPr wrap="square" rtlCol="0">
            <a:spAutoFit/>
          </a:bodyPr>
          <a:lstStyle/>
          <a:p>
            <a:r>
              <a:rPr lang="de-DE" dirty="0"/>
              <a:t>Updated </a:t>
            </a:r>
            <a:r>
              <a:rPr lang="de-DE" dirty="0" err="1"/>
              <a:t>from</a:t>
            </a:r>
            <a:r>
              <a:rPr lang="de-DE" dirty="0"/>
              <a:t> IPCC AR5</a:t>
            </a:r>
          </a:p>
        </p:txBody>
      </p:sp>
      <p:pic>
        <p:nvPicPr>
          <p:cNvPr id="10" name="Bild 5"/>
          <p:cNvPicPr>
            <a:picLocks noChangeAspect="1"/>
          </p:cNvPicPr>
          <p:nvPr/>
        </p:nvPicPr>
        <p:blipFill rotWithShape="1">
          <a:blip r:embed="rId4"/>
          <a:srcRect l="24661" r="17667" b="12037"/>
          <a:stretch/>
        </p:blipFill>
        <p:spPr>
          <a:xfrm>
            <a:off x="7884368" y="487693"/>
            <a:ext cx="1212910" cy="709059"/>
          </a:xfrm>
          <a:prstGeom prst="rect">
            <a:avLst/>
          </a:prstGeom>
        </p:spPr>
      </p:pic>
    </p:spTree>
    <p:extLst>
      <p:ext uri="{BB962C8B-B14F-4D97-AF65-F5344CB8AC3E}">
        <p14:creationId xmlns:p14="http://schemas.microsoft.com/office/powerpoint/2010/main" val="42922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IPCC SR15 Summary </a:t>
            </a:r>
            <a:r>
              <a:rPr lang="de-DE" sz="3200" dirty="0" err="1"/>
              <a:t>for</a:t>
            </a:r>
            <a:r>
              <a:rPr lang="de-DE" sz="3200" dirty="0"/>
              <a:t> </a:t>
            </a:r>
            <a:r>
              <a:rPr lang="de-DE" sz="3200" dirty="0" err="1"/>
              <a:t>Policy</a:t>
            </a:r>
            <a:r>
              <a:rPr lang="de-DE" sz="3200" dirty="0"/>
              <a:t> </a:t>
            </a:r>
            <a:r>
              <a:rPr lang="de-DE" sz="3200" dirty="0" err="1"/>
              <a:t>Makers</a:t>
            </a:r>
            <a:endParaRPr lang="de-DE" sz="3200" dirty="0"/>
          </a:p>
        </p:txBody>
      </p:sp>
      <p:sp>
        <p:nvSpPr>
          <p:cNvPr id="3" name="Inhaltsplatzhalter 2"/>
          <p:cNvSpPr>
            <a:spLocks noGrp="1"/>
          </p:cNvSpPr>
          <p:nvPr>
            <p:ph idx="1"/>
          </p:nvPr>
        </p:nvSpPr>
        <p:spPr>
          <a:xfrm>
            <a:off x="1331640" y="1828800"/>
            <a:ext cx="7488832" cy="4552528"/>
          </a:xfrm>
        </p:spPr>
        <p:txBody>
          <a:bodyPr>
            <a:normAutofit lnSpcReduction="10000"/>
          </a:bodyPr>
          <a:lstStyle/>
          <a:p>
            <a:pPr marL="0" indent="0">
              <a:lnSpc>
                <a:spcPct val="108000"/>
              </a:lnSpc>
              <a:buNone/>
            </a:pPr>
            <a:r>
              <a:rPr lang="en-US" b="1" dirty="0"/>
              <a:t>“Fisheries and aquaculture are important to global food security but are already facing increasing risks from ocean warming and acidification (</a:t>
            </a:r>
            <a:r>
              <a:rPr lang="en-US" b="1" i="1" dirty="0"/>
              <a:t>medium confidence</a:t>
            </a:r>
            <a:r>
              <a:rPr lang="en-US" b="1" dirty="0"/>
              <a:t>), which will increase at 1.5°C global warming</a:t>
            </a:r>
            <a:r>
              <a:rPr lang="en-US" b="1" dirty="0">
                <a:solidFill>
                  <a:schemeClr val="accent6">
                    <a:lumMod val="60000"/>
                    <a:lumOff val="40000"/>
                  </a:schemeClr>
                </a:solidFill>
              </a:rPr>
              <a:t>. Risks are increasing for marine aquaculture and many fisheries at warming and acidification at 1.5°C </a:t>
            </a:r>
            <a:r>
              <a:rPr lang="en-US" dirty="0"/>
              <a:t>(e.g., many bivalves such as oysters, and fin fish; </a:t>
            </a:r>
            <a:r>
              <a:rPr lang="en-US" i="1" dirty="0"/>
              <a:t>medium confidence</a:t>
            </a:r>
            <a:r>
              <a:rPr lang="en-US" dirty="0"/>
              <a:t>), especially at low latitudes (</a:t>
            </a:r>
            <a:r>
              <a:rPr lang="en-US" i="1" dirty="0"/>
              <a:t>medium confidence</a:t>
            </a:r>
            <a:r>
              <a:rPr lang="en-US" dirty="0"/>
              <a:t>). Small-scale fisheries in tropical regions, which are very dependent on habitat provided by coastal ecosystems such as coral reefs, mangroves, seagrass and kelp forests, are at a high risk at 1.5°C due to loss of habitat (</a:t>
            </a:r>
            <a:r>
              <a:rPr lang="en-US" i="1" dirty="0"/>
              <a:t>medium confidence</a:t>
            </a:r>
            <a:r>
              <a:rPr lang="en-US" dirty="0"/>
              <a:t>). </a:t>
            </a:r>
            <a:r>
              <a:rPr lang="en-US" b="1" dirty="0">
                <a:solidFill>
                  <a:schemeClr val="accent6">
                    <a:lumMod val="60000"/>
                    <a:lumOff val="40000"/>
                  </a:schemeClr>
                </a:solidFill>
              </a:rPr>
              <a:t>Risks of impacts and decreasing food security become greater as warming and acidification increase, with substantial losses likely for coastal livelihoods and industries (e.g. fisheries, aquaculture) as temperatures increase beyond 1.5°C</a:t>
            </a:r>
            <a:r>
              <a:rPr lang="en-US" dirty="0"/>
              <a:t> (</a:t>
            </a:r>
            <a:r>
              <a:rPr lang="en-US" i="1" dirty="0"/>
              <a:t>medium to high confidence</a:t>
            </a:r>
            <a:r>
              <a:rPr lang="en-US" dirty="0"/>
              <a:t>). {3.4.4, 3.4.5, 3.4.6, Box 3.1, Box 3.4, Box 3.5, Cross-Chapter Box 6 in this Chapter} “</a:t>
            </a:r>
            <a:endParaRPr lang="de-DE" dirty="0"/>
          </a:p>
        </p:txBody>
      </p:sp>
    </p:spTree>
    <p:extLst>
      <p:ext uri="{BB962C8B-B14F-4D97-AF65-F5344CB8AC3E}">
        <p14:creationId xmlns:p14="http://schemas.microsoft.com/office/powerpoint/2010/main" val="382937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AE29BE6-1C27-894B-A14C-7D0BBCD06CEB}"/>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xmlns="" id="{BD4AEC7A-4E22-4F47-B051-CB9FD97230F8}"/>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xmlns="" id="{D07DBFDB-1978-9046-A099-A80C7CD646A8}"/>
              </a:ext>
            </a:extLst>
          </p:cNvPr>
          <p:cNvPicPr>
            <a:picLocks noChangeAspect="1"/>
          </p:cNvPicPr>
          <p:nvPr/>
        </p:nvPicPr>
        <p:blipFill>
          <a:blip r:embed="rId2"/>
          <a:stretch>
            <a:fillRect/>
          </a:stretch>
        </p:blipFill>
        <p:spPr>
          <a:xfrm>
            <a:off x="7381980" y="5900014"/>
            <a:ext cx="1384230" cy="796059"/>
          </a:xfrm>
          <a:prstGeom prst="rect">
            <a:avLst/>
          </a:prstGeom>
        </p:spPr>
      </p:pic>
      <p:pic>
        <p:nvPicPr>
          <p:cNvPr id="6" name="Grafik 5">
            <a:extLst>
              <a:ext uri="{FF2B5EF4-FFF2-40B4-BE49-F238E27FC236}">
                <a16:creationId xmlns:a16="http://schemas.microsoft.com/office/drawing/2014/main" xmlns="" id="{7CB99F42-7427-084C-A98C-EF19F48984E5}"/>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433821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a:bodyPr>
          <a:lstStyle/>
          <a:p>
            <a:pPr rtl="0"/>
            <a:r>
              <a:rPr lang="de-DE" sz="3200" u="sng" dirty="0" err="1"/>
              <a:t>Thank</a:t>
            </a:r>
            <a:r>
              <a:rPr lang="de-DE" sz="3200" u="sng" dirty="0"/>
              <a:t> </a:t>
            </a:r>
            <a:r>
              <a:rPr lang="de-DE" sz="3200" u="sng" dirty="0" err="1"/>
              <a:t>you</a:t>
            </a:r>
            <a:r>
              <a:rPr lang="de-DE" sz="3200" u="sng" dirty="0"/>
              <a:t> </a:t>
            </a:r>
            <a:r>
              <a:rPr lang="de-DE" sz="3200" u="sng" dirty="0" err="1"/>
              <a:t>for</a:t>
            </a:r>
            <a:r>
              <a:rPr lang="de-DE" sz="3200" u="sng" dirty="0"/>
              <a:t> </a:t>
            </a:r>
            <a:br>
              <a:rPr lang="de-DE" sz="3200" u="sng" dirty="0"/>
            </a:br>
            <a:r>
              <a:rPr lang="de-DE" sz="3200" u="sng" dirty="0" err="1"/>
              <a:t>your</a:t>
            </a:r>
            <a:r>
              <a:rPr lang="de-DE" sz="3200" u="sng" dirty="0"/>
              <a:t> </a:t>
            </a:r>
            <a:r>
              <a:rPr lang="de-DE" sz="3200" u="sng" dirty="0" err="1"/>
              <a:t>attention</a:t>
            </a:r>
            <a:endParaRPr lang="de-DE" sz="3200" u="sng" dirty="0"/>
          </a:p>
        </p:txBody>
      </p:sp>
      <p:sp>
        <p:nvSpPr>
          <p:cNvPr id="4" name="TextBox 37"/>
          <p:cNvSpPr txBox="1"/>
          <p:nvPr/>
        </p:nvSpPr>
        <p:spPr>
          <a:xfrm>
            <a:off x="1115616" y="3515524"/>
            <a:ext cx="5472608" cy="1569660"/>
          </a:xfrm>
          <a:prstGeom prst="rect">
            <a:avLst/>
          </a:prstGeom>
          <a:noFill/>
        </p:spPr>
        <p:txBody>
          <a:bodyPr wrap="square" rtlCol="0">
            <a:spAutoFit/>
          </a:bodyPr>
          <a:lstStyle/>
          <a:p>
            <a:r>
              <a:rPr lang="en-GB" sz="1600" b="1" dirty="0"/>
              <a:t>Contact IPCC WGII:</a:t>
            </a:r>
          </a:p>
          <a:p>
            <a:r>
              <a:rPr lang="en-GB" sz="1600" dirty="0"/>
              <a:t>tsu@ipcc-wg2.awi.de</a:t>
            </a:r>
          </a:p>
          <a:p>
            <a:r>
              <a:rPr lang="en-US" sz="1600" dirty="0"/>
              <a:t>Working Group II Technical Support Unit</a:t>
            </a:r>
            <a:br>
              <a:rPr lang="en-US" sz="1600" dirty="0"/>
            </a:br>
            <a:r>
              <a:rPr lang="en-US" sz="1600" dirty="0"/>
              <a:t>Intergovernmental Panel on Climate Change</a:t>
            </a:r>
            <a:br>
              <a:rPr lang="en-US" sz="1600" dirty="0"/>
            </a:br>
            <a:r>
              <a:rPr lang="en-US" sz="1600" dirty="0"/>
              <a:t>c/o Alfred Wegener Institute, Germany</a:t>
            </a:r>
          </a:p>
          <a:p>
            <a:endParaRPr lang="en-GB" sz="1600" b="1" dirty="0"/>
          </a:p>
        </p:txBody>
      </p:sp>
      <p:sp>
        <p:nvSpPr>
          <p:cNvPr id="5" name="TextBox 37"/>
          <p:cNvSpPr txBox="1"/>
          <p:nvPr/>
        </p:nvSpPr>
        <p:spPr>
          <a:xfrm>
            <a:off x="1113784" y="4725144"/>
            <a:ext cx="4610343" cy="1815882"/>
          </a:xfrm>
          <a:prstGeom prst="rect">
            <a:avLst/>
          </a:prstGeom>
          <a:noFill/>
        </p:spPr>
        <p:txBody>
          <a:bodyPr wrap="square" rtlCol="0">
            <a:spAutoFit/>
          </a:bodyPr>
          <a:lstStyle/>
          <a:p>
            <a:endParaRPr lang="en-GB" sz="1600" b="1" dirty="0"/>
          </a:p>
          <a:p>
            <a:r>
              <a:rPr lang="en-GB" sz="1600" b="1" dirty="0"/>
              <a:t>Further info IPCC</a:t>
            </a:r>
            <a:r>
              <a:rPr lang="en-GB" sz="1600" dirty="0"/>
              <a:t>: </a:t>
            </a:r>
          </a:p>
          <a:p>
            <a:r>
              <a:rPr lang="en-GB" sz="1600" dirty="0"/>
              <a:t>http://www.ipcc.ch</a:t>
            </a:r>
          </a:p>
          <a:p>
            <a:r>
              <a:rPr lang="en-GB" sz="1600" dirty="0"/>
              <a:t>Instagram </a:t>
            </a:r>
            <a:r>
              <a:rPr lang="en-GB" sz="1600" dirty="0" err="1"/>
              <a:t>IPCC_Climate_Change</a:t>
            </a:r>
            <a:endParaRPr lang="en-GB" sz="1600" dirty="0"/>
          </a:p>
          <a:p>
            <a:r>
              <a:rPr lang="en-GB" sz="1600" dirty="0"/>
              <a:t>Twitter @IPCC_CH</a:t>
            </a:r>
          </a:p>
          <a:p>
            <a:r>
              <a:rPr lang="en-GB" sz="1600" dirty="0"/>
              <a:t>Facebook @IPCC News</a:t>
            </a:r>
          </a:p>
          <a:p>
            <a:endParaRPr lang="en-GB" sz="1600" dirty="0"/>
          </a:p>
        </p:txBody>
      </p:sp>
      <p:pic>
        <p:nvPicPr>
          <p:cNvPr id="6" name="Grafik 5">
            <a:extLst>
              <a:ext uri="{FF2B5EF4-FFF2-40B4-BE49-F238E27FC236}">
                <a16:creationId xmlns:a16="http://schemas.microsoft.com/office/drawing/2014/main" xmlns="" id="{523EAD74-2FE2-E146-8A29-77D5754FA23C}"/>
              </a:ext>
            </a:extLst>
          </p:cNvPr>
          <p:cNvPicPr>
            <a:picLocks noChangeAspect="1"/>
          </p:cNvPicPr>
          <p:nvPr/>
        </p:nvPicPr>
        <p:blipFill>
          <a:blip r:embed="rId3"/>
          <a:stretch>
            <a:fillRect/>
          </a:stretch>
        </p:blipFill>
        <p:spPr>
          <a:xfrm>
            <a:off x="4958327" y="0"/>
            <a:ext cx="4171823" cy="3865418"/>
          </a:xfrm>
          <a:prstGeom prst="rect">
            <a:avLst/>
          </a:prstGeom>
        </p:spPr>
      </p:pic>
    </p:spTree>
    <p:extLst>
      <p:ext uri="{BB962C8B-B14F-4D97-AF65-F5344CB8AC3E}">
        <p14:creationId xmlns:p14="http://schemas.microsoft.com/office/powerpoint/2010/main" val="174409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Meereswellen 16: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_15820126_TF02901025.potx" id="{D8102021-B9C0-47F3-959C-44D4CF639778}" vid="{2E016689-1ECC-4F33-A3BA-53938AAD5E2C}"/>
    </a:ext>
  </a:extLst>
</a:theme>
</file>

<file path=ppt/theme/theme2.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5C5BB1-9D2C-412A-AE6C-0FC75190A4CE}">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40262f94-9f35-4ac3-9a90-690165a166b7"/>
    <ds:schemaRef ds:uri="a4f35948-e619-41b3-aa29-22878b09cfd2"/>
    <ds:schemaRef ds:uri="http://www.w3.org/XML/1998/namespace"/>
  </ds:schemaRefs>
</ds:datastoreItem>
</file>

<file path=customXml/itemProps2.xml><?xml version="1.0" encoding="utf-8"?>
<ds:datastoreItem xmlns:ds="http://schemas.openxmlformats.org/officeDocument/2006/customXml" ds:itemID="{2B6DE00F-F2BC-4082-AB87-D0D78777DE1E}">
  <ds:schemaRefs>
    <ds:schemaRef ds:uri="http://schemas.microsoft.com/sharepoint/v3/contenttype/forms"/>
  </ds:schemaRefs>
</ds:datastoreItem>
</file>

<file path=customXml/itemProps3.xml><?xml version="1.0" encoding="utf-8"?>
<ds:datastoreItem xmlns:ds="http://schemas.openxmlformats.org/officeDocument/2006/customXml" ds:itemID="{E6A2223A-9182-462D-922F-5606A5A907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Naturpräsentation Meereswellen (Breitbild)</Template>
  <TotalTime>1</TotalTime>
  <Words>791</Words>
  <Application>Microsoft Office PowerPoint</Application>
  <PresentationFormat>On-screen Show (4:3)</PresentationFormat>
  <Paragraphs>205</Paragraphs>
  <Slides>10</Slides>
  <Notes>6</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Meereswellen 16:9</vt:lpstr>
      <vt:lpstr>Thème Office</vt:lpstr>
      <vt:lpstr>Impacts of Ocean Acidification in a wider Context:  Insights from IPCC SR15 and Current Research</vt:lpstr>
      <vt:lpstr>Effects of Ocean Warming and Acidification</vt:lpstr>
      <vt:lpstr>PowerPoint Presentation</vt:lpstr>
      <vt:lpstr>PowerPoint Presentation</vt:lpstr>
      <vt:lpstr>Narrowing Thermal Range =  Narrowing Spawning Habitat</vt:lpstr>
      <vt:lpstr>Shift in thermally suitable spawning habitat</vt:lpstr>
      <vt:lpstr>Assessing Risks</vt:lpstr>
      <vt:lpstr>IPCC SR15 Summary for Policy Makers</vt:lpstr>
      <vt:lpstr>PowerPoint Presentation</vt:lpstr>
      <vt:lpstr>Thank you for  your attention</vt:lpstr>
    </vt:vector>
  </TitlesOfParts>
  <Company>Alfred-Wegener-Institut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Titellayout</dc:title>
  <dc:creator>Katja Mintenbeck</dc:creator>
  <cp:lastModifiedBy>Carol Turley</cp:lastModifiedBy>
  <cp:revision>113</cp:revision>
  <cp:lastPrinted>2018-12-07T10:41:38Z</cp:lastPrinted>
  <dcterms:created xsi:type="dcterms:W3CDTF">2018-11-29T10:16:15Z</dcterms:created>
  <dcterms:modified xsi:type="dcterms:W3CDTF">2018-12-07T11:26:12Z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