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F00"/>
    <a:srgbClr val="FE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6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4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60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13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70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2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4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55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2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02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9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55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8C67F-91FD-40A4-936A-C7CF19EE9D2C}" type="datetimeFigureOut">
              <a:rPr lang="en-GB" smtClean="0"/>
              <a:t>08/12/2018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5AEF6-92F4-439E-AA0A-62B2D0067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47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24" y="396173"/>
            <a:ext cx="11272344" cy="5880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970468" y="1196113"/>
            <a:ext cx="8500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6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3600" b="1" dirty="0" smtClean="0">
                <a:solidFill>
                  <a:schemeClr val="bg1"/>
                </a:solidFill>
              </a:rPr>
              <a:t>Dr </a:t>
            </a:r>
            <a:r>
              <a:rPr lang="en-GB" sz="3600" b="1" dirty="0" smtClean="0">
                <a:solidFill>
                  <a:schemeClr val="bg1"/>
                </a:solidFill>
              </a:rPr>
              <a:t>Gemma Harper</a:t>
            </a:r>
          </a:p>
          <a:p>
            <a:pPr algn="ctr"/>
            <a:endParaRPr lang="en-GB" sz="2400" i="1" dirty="0" smtClean="0"/>
          </a:p>
          <a:p>
            <a:pPr algn="ctr"/>
            <a:endParaRPr lang="en-GB" sz="2400" i="1" dirty="0" smtClean="0"/>
          </a:p>
          <a:p>
            <a:pPr algn="ctr"/>
            <a:r>
              <a:rPr lang="en-GB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Deputy Director of Marine Policy</a:t>
            </a: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UK Commissioner to the International Whaling Commission</a:t>
            </a:r>
          </a:p>
          <a:p>
            <a:pPr algn="ctr"/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UK DEPARTMENT FOR ENVIRONMENT, FOOD &amp; RURAL AFFAIRS</a:t>
            </a:r>
          </a:p>
          <a:p>
            <a:pPr algn="ctr"/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endParaRPr lang="en-GB" sz="2400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118" y="5687953"/>
            <a:ext cx="475356" cy="475356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84324" y="5675964"/>
            <a:ext cx="12214775" cy="1092003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solidFill>
                  <a:schemeClr val="bg1"/>
                </a:solidFill>
              </a:rPr>
              <a:t>    </a:t>
            </a:r>
            <a:r>
              <a:rPr lang="en-GB" dirty="0" smtClean="0">
                <a:solidFill>
                  <a:schemeClr val="bg1"/>
                </a:solidFill>
              </a:rPr>
              <a:t>       https</a:t>
            </a:r>
            <a:r>
              <a:rPr lang="en-GB" dirty="0">
                <a:solidFill>
                  <a:schemeClr val="bg1"/>
                </a:solidFill>
              </a:rPr>
              <a:t>://</a:t>
            </a:r>
            <a:r>
              <a:rPr lang="en-GB" dirty="0" smtClean="0">
                <a:solidFill>
                  <a:schemeClr val="bg1"/>
                </a:solidFill>
              </a:rPr>
              <a:t>www.gov.uk          gemma.harper@defra.gov.uk            @</a:t>
            </a:r>
            <a:r>
              <a:rPr lang="en-GB" dirty="0" err="1" smtClean="0">
                <a:solidFill>
                  <a:schemeClr val="bg1"/>
                </a:solidFill>
              </a:rPr>
              <a:t>Queen_Of_Marine</a:t>
            </a:r>
            <a:endParaRPr lang="en-GB" dirty="0">
              <a:solidFill>
                <a:schemeClr val="bg1"/>
              </a:solidFill>
            </a:endParaRPr>
          </a:p>
          <a:p>
            <a:pPr algn="l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243" y="5675964"/>
            <a:ext cx="481086" cy="4810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0" y="5721168"/>
            <a:ext cx="759517" cy="3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Defra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Goff, Natasha (DEFRA)</dc:creator>
  <cp:lastModifiedBy>Harper, Gemma (Defra)</cp:lastModifiedBy>
  <cp:revision>12</cp:revision>
  <dcterms:created xsi:type="dcterms:W3CDTF">2018-12-03T11:54:39Z</dcterms:created>
  <dcterms:modified xsi:type="dcterms:W3CDTF">2018-12-08T09:16:09Z</dcterms:modified>
</cp:coreProperties>
</file>