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66FFF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88455" autoAdjust="0"/>
  </p:normalViewPr>
  <p:slideViewPr>
    <p:cSldViewPr>
      <p:cViewPr varScale="1">
        <p:scale>
          <a:sx n="87" d="100"/>
          <a:sy n="87" d="100"/>
        </p:scale>
        <p:origin x="-678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C81EE-05F1-488B-A67C-C823F083D339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2F61B-31C3-4861-984B-AC1A645965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3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412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61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24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0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64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31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48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569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56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84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69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B95E5-6C47-4851-A2AD-5DE9F82CA67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54FE0-9ED7-42CC-9B90-B3CE09300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903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18"/>
          <a:stretch/>
        </p:blipFill>
        <p:spPr bwMode="auto">
          <a:xfrm>
            <a:off x="6769210" y="-72008"/>
            <a:ext cx="2411302" cy="52360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741"/>
          <a:stretch/>
        </p:blipFill>
        <p:spPr bwMode="auto">
          <a:xfrm>
            <a:off x="4130024" y="-360040"/>
            <a:ext cx="2699626" cy="55240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8" b="5958"/>
          <a:stretch/>
        </p:blipFill>
        <p:spPr bwMode="auto">
          <a:xfrm>
            <a:off x="2699626" y="481036"/>
            <a:ext cx="3026068" cy="47319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8" b="5958"/>
          <a:stretch/>
        </p:blipFill>
        <p:spPr bwMode="auto">
          <a:xfrm>
            <a:off x="5882768" y="432050"/>
            <a:ext cx="3026068" cy="47319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`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741"/>
          <a:stretch/>
        </p:blipFill>
        <p:spPr bwMode="auto">
          <a:xfrm>
            <a:off x="1732595" y="-380578"/>
            <a:ext cx="2699626" cy="47319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741"/>
          <a:stretch/>
        </p:blipFill>
        <p:spPr bwMode="auto">
          <a:xfrm>
            <a:off x="0" y="-360040"/>
            <a:ext cx="2699626" cy="55240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Rounded Rectangle 25"/>
          <p:cNvSpPr/>
          <p:nvPr/>
        </p:nvSpPr>
        <p:spPr>
          <a:xfrm>
            <a:off x="539340" y="2247898"/>
            <a:ext cx="3096556" cy="270011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 descr="Hom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822" y="3226111"/>
            <a:ext cx="1543050" cy="638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4432221" y="1347614"/>
            <a:ext cx="4892306" cy="3456758"/>
            <a:chOff x="4432221" y="1239416"/>
            <a:chExt cx="4892306" cy="345675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61" r="21841" b="8802"/>
            <a:stretch/>
          </p:blipFill>
          <p:spPr bwMode="auto">
            <a:xfrm>
              <a:off x="4432221" y="1239416"/>
              <a:ext cx="4892306" cy="34567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6483994" y="1995686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37" y="2499742"/>
            <a:ext cx="1909161" cy="358870"/>
          </a:xfrm>
          <a:prstGeom prst="rect">
            <a:avLst/>
          </a:prstGeom>
        </p:spPr>
      </p:pic>
      <p:pic>
        <p:nvPicPr>
          <p:cNvPr id="23" name="Picture 22" descr="Global Ocean Forum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86396"/>
            <a:ext cx="720080" cy="106953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 Box 1"/>
          <p:cNvSpPr txBox="1">
            <a:spLocks noChangeArrowheads="1"/>
          </p:cNvSpPr>
          <p:nvPr/>
        </p:nvSpPr>
        <p:spPr bwMode="auto">
          <a:xfrm>
            <a:off x="358583" y="123478"/>
            <a:ext cx="8605905" cy="18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en-GB" altLang="en-US" sz="3200" b="1" dirty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Actions on Ocean </a:t>
            </a:r>
            <a:r>
              <a:rPr lang="en-GB" altLang="en-US" sz="3200" b="1" dirty="0" smtClean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Acidification -</a:t>
            </a:r>
            <a:r>
              <a:rPr lang="en-GB" altLang="en-US" sz="2400" b="1" dirty="0" smtClean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 the </a:t>
            </a:r>
            <a:r>
              <a:rPr lang="en-GB" altLang="en-US" sz="2400" b="1" dirty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o</a:t>
            </a:r>
            <a:r>
              <a:rPr lang="en-GB" altLang="en-US" sz="2400" b="1" dirty="0" smtClean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ther </a:t>
            </a:r>
            <a:r>
              <a:rPr lang="en-GB" altLang="en-US" sz="2400" b="1" dirty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CO</a:t>
            </a:r>
            <a:r>
              <a:rPr lang="en-GB" altLang="en-US" sz="2400" b="1" baseline="-25000" dirty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2</a:t>
            </a:r>
            <a:r>
              <a:rPr lang="en-GB" altLang="en-US" sz="2400" b="1" dirty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en-GB" altLang="en-US" sz="2400" b="1" dirty="0" smtClean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problem</a:t>
            </a:r>
            <a:r>
              <a:rPr lang="en-GB" altLang="en-US" sz="3200" b="1" dirty="0" smtClean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en-GB" altLang="en-US" sz="3200" b="1" dirty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– </a:t>
            </a:r>
            <a:r>
              <a:rPr lang="en-GB" altLang="en-US" sz="3200" b="1" dirty="0" smtClean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towards </a:t>
            </a:r>
            <a:r>
              <a:rPr lang="en-GB" altLang="en-US" sz="3200" b="1" dirty="0">
                <a:solidFill>
                  <a:srgbClr val="FFFFFF"/>
                </a:solidFill>
                <a:latin typeface="+mj-lt"/>
                <a:ea typeface="Times New Roman" pitchFamily="18" charset="0"/>
                <a:cs typeface="Arial" pitchFamily="34" charset="0"/>
              </a:rPr>
              <a:t>realising sustainable development</a:t>
            </a:r>
            <a:endParaRPr kumimoji="0" lang="en-US" altLang="en-US" sz="20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b="1" dirty="0" smtClean="0">
              <a:solidFill>
                <a:schemeClr val="bg1">
                  <a:lumMod val="75000"/>
                </a:schemeClr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UNFCCC COP24 SIDE </a:t>
            </a:r>
            <a:r>
              <a:rPr lang="en-US" altLang="en-US" sz="2000" b="1" dirty="0">
                <a:solidFill>
                  <a:schemeClr val="bg1">
                    <a:lumMod val="75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EVENT </a:t>
            </a:r>
            <a:r>
              <a:rPr lang="en-US" altLang="en-US" sz="2000" b="1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13:15 </a:t>
            </a:r>
            <a:r>
              <a:rPr lang="en-US" altLang="en-US" sz="2000" b="1" dirty="0">
                <a:solidFill>
                  <a:schemeClr val="bg1">
                    <a:lumMod val="75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– </a:t>
            </a:r>
            <a:r>
              <a:rPr lang="en-US" altLang="en-US" sz="2000" b="1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14:45 </a:t>
            </a:r>
            <a:endParaRPr kumimoji="0" lang="en-US" altLang="en-US" sz="2000" b="1" i="0" u="none" strike="noStrike" cap="none" normalizeH="0" baseline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79964"/>
            <a:ext cx="1408543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68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22</Words>
  <Application>Microsoft Office PowerPoint</Application>
  <PresentationFormat>On-screen Show (16:9)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`</vt:lpstr>
    </vt:vector>
  </TitlesOfParts>
  <Company>Plymouth Marine Laboratory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Thecla Keizer</dc:creator>
  <cp:lastModifiedBy>Thecla Keizer</cp:lastModifiedBy>
  <cp:revision>26</cp:revision>
  <dcterms:created xsi:type="dcterms:W3CDTF">2017-11-10T07:48:11Z</dcterms:created>
  <dcterms:modified xsi:type="dcterms:W3CDTF">2018-12-06T22:56:03Z</dcterms:modified>
</cp:coreProperties>
</file>