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1"/>
  </p:normalViewPr>
  <p:slideViewPr>
    <p:cSldViewPr snapToGrid="0" snapToObjects="1">
      <p:cViewPr>
        <p:scale>
          <a:sx n="61" d="100"/>
          <a:sy n="61" d="100"/>
        </p:scale>
        <p:origin x="-374" y="-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AC033B-2928-BA4F-B263-2F81F7441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D649542-5415-3C45-8D72-ACB30A60A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54F626-E741-CD4B-93CB-BD6AC80C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79AD47-B3CF-D946-95BC-BA432F36F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796735-EEC6-C747-9199-8FA5D6889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45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203260-0513-7B46-9060-2DA309684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8E2575-7869-6F42-9ED0-6E21ECDC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E8D8CC-3485-AA4B-8404-1A57181BF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B9F8BC-E906-D84A-9AE7-38EEEBEE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FE7F3A-AFBF-694B-AD96-4FCF51477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841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5689FF-B6C7-254E-AC73-BF52359D6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DBDE75-2D3E-AF4B-9476-3ABA301A6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BD6B5B-EA5E-754E-8296-E07595398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DFF553-BE7D-A34C-82E8-B7BD3CB6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CA0F7-F47F-2542-B4CB-6BA05060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16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B9D9D1-5B69-E94F-9AC1-ADF219D0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8AFB1D-D5CE-944A-81F3-38BA9CBBB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FF73D8-7FCC-7A4E-BAF0-4C7BFDA08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49F82A-6C55-0E4B-86AD-0CFE259F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4B91C11-6158-5147-9932-0E4714B8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B2085AE-BBBC-214C-961E-942D1333A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87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01FCB9-F8DE-1243-A481-DA2EE5F82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C33A90-20CF-1444-833A-F7F6E6635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38DE67C-FB87-874B-9D31-0AF46AC6C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5B4ECAD-ADF9-B74E-ACD5-AD360880E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498DF2B-9961-1B4D-818D-7F79DEE90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2AC10B2-3E95-824D-AAD0-36E84B6FC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2027A37-844D-D142-9576-74FF6DA30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5284BA3-B041-EB4C-A54A-B843BCEF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85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B4F6B5-E673-754E-8282-8823EBB0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B16AB21-72C2-734B-A04F-CF44F9354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217AF75-D00D-7C4C-83BF-2AA862A9A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B781C26-4E81-C74D-8DBE-57B2F334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07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14F9D68-3752-3645-B86C-303048AAB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054CF85-FBF4-0E43-91CF-D96FD7783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7EC573-EF9F-E640-A07E-1988A1688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94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04AF1-5643-F642-9C64-882A7913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0A25F-FE15-434D-8DFD-70AFBA535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3EF842-46C6-F947-A360-4155348F9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C2EAFD-22BB-2B4B-AC4D-6982D37BC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BFBCED1-395A-E646-AC46-8C7DB68F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A549D2-D341-A745-ADAC-8787151B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34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FA4E9B-B987-394A-A173-69E1E902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4454CFB-B58E-1E4C-9D6C-1EAC020B7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C8B7E59-8436-F84B-953F-A6F5764DD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ABC9FE-4677-964A-A5CE-B2638CF3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5146BF7-F423-6243-AA4A-2FF4FA9B5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54C377-CC96-8A4B-A552-2372BD8F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00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A95E0D-1FB0-6E4C-AFAE-06650803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8B0F47-3B8F-CA46-902C-DBA0008DE5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0F5625-967A-4F43-BDC9-115AC77AE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3B827D-605E-6449-BDD5-F978F90F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4A102A-3C11-8144-ABE8-FC63617C4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85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D5736E0-4912-324F-82ED-309726CC9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247C452-CB20-3641-B777-D8CDBB3AB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733A6B-2BFA-A842-BA67-98597AD46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01E0BE-9B6B-F64F-AA3A-00613162E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C7E7E1-7649-CA4F-915F-4DCE82FF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77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6D8C895-3DB6-C741-B37F-35B4BF8CB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68FFCA-E262-6E4E-8485-750EEAEC4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0A44D3-1564-A641-B530-883AEF51D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7F58F-E497-C447-B57E-44A623AB145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34B8AA-13DA-7F47-9353-2C30DE0A8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4E9DE2-9D33-5C43-8E8B-619945C87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F117-F67B-564D-8018-22F1E32EE40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03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8E42DEB-E234-4F4E-AAE0-D24B000E7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0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Raquel Mendes</dc:creator>
  <cp:lastModifiedBy>Carol Turley</cp:lastModifiedBy>
  <cp:revision>3</cp:revision>
  <dcterms:created xsi:type="dcterms:W3CDTF">2018-11-19T09:23:36Z</dcterms:created>
  <dcterms:modified xsi:type="dcterms:W3CDTF">2018-11-19T16:06:29Z</dcterms:modified>
</cp:coreProperties>
</file>