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3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4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5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6.xml" ContentType="application/vnd.openxmlformats-officedocument.theme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theme/theme7.xml" ContentType="application/vnd.openxmlformats-officedocument.theme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8.xml" ContentType="application/vnd.openxmlformats-officedocument.theme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theme/theme9.xml" ContentType="application/vnd.openxmlformats-officedocument.theme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theme/theme10.xml" ContentType="application/vnd.openxmlformats-officedocument.theme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theme/theme11.xml" ContentType="application/vnd.openxmlformats-officedocument.theme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theme/theme12.xml" ContentType="application/vnd.openxmlformats-officedocument.theme+xml"/>
  <Override PartName="/ppt/theme/theme1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705" r:id="rId2"/>
    <p:sldMasterId id="2147483716" r:id="rId3"/>
    <p:sldMasterId id="2147483727" r:id="rId4"/>
    <p:sldMasterId id="2147483767" r:id="rId5"/>
    <p:sldMasterId id="2147483778" r:id="rId6"/>
    <p:sldMasterId id="2147483845" r:id="rId7"/>
    <p:sldMasterId id="2147483874" r:id="rId8"/>
    <p:sldMasterId id="2147483928" r:id="rId9"/>
    <p:sldMasterId id="2147483951" r:id="rId10"/>
    <p:sldMasterId id="2147483975" r:id="rId11"/>
    <p:sldMasterId id="2147483988" r:id="rId12"/>
  </p:sldMasterIdLst>
  <p:notesMasterIdLst>
    <p:notesMasterId r:id="rId24"/>
  </p:notesMasterIdLst>
  <p:sldIdLst>
    <p:sldId id="436" r:id="rId13"/>
    <p:sldId id="433" r:id="rId14"/>
    <p:sldId id="428" r:id="rId15"/>
    <p:sldId id="328" r:id="rId16"/>
    <p:sldId id="431" r:id="rId17"/>
    <p:sldId id="430" r:id="rId18"/>
    <p:sldId id="444" r:id="rId19"/>
    <p:sldId id="425" r:id="rId20"/>
    <p:sldId id="443" r:id="rId21"/>
    <p:sldId id="445" r:id="rId22"/>
    <p:sldId id="369" r:id="rId23"/>
  </p:sldIdLst>
  <p:sldSz cx="24384000" cy="13716000"/>
  <p:notesSz cx="6858000" cy="9144000"/>
  <p:defaultTextStyle>
    <a:lvl1pPr algn="ctr" defTabSz="824850">
      <a:defRPr sz="5000">
        <a:solidFill>
          <a:srgbClr val="FFFFFF"/>
        </a:solidFill>
        <a:latin typeface="+mn-lt"/>
        <a:ea typeface="+mn-ea"/>
        <a:cs typeface="+mn-cs"/>
        <a:sym typeface="Helvetica Light"/>
      </a:defRPr>
    </a:lvl1pPr>
    <a:lvl2pPr indent="228436" algn="ctr" defTabSz="824850">
      <a:defRPr sz="5000">
        <a:solidFill>
          <a:srgbClr val="FFFFFF"/>
        </a:solidFill>
        <a:latin typeface="+mn-lt"/>
        <a:ea typeface="+mn-ea"/>
        <a:cs typeface="+mn-cs"/>
        <a:sym typeface="Helvetica Light"/>
      </a:defRPr>
    </a:lvl2pPr>
    <a:lvl3pPr indent="456870" algn="ctr" defTabSz="824850">
      <a:defRPr sz="5000">
        <a:solidFill>
          <a:srgbClr val="FFFFFF"/>
        </a:solidFill>
        <a:latin typeface="+mn-lt"/>
        <a:ea typeface="+mn-ea"/>
        <a:cs typeface="+mn-cs"/>
        <a:sym typeface="Helvetica Light"/>
      </a:defRPr>
    </a:lvl3pPr>
    <a:lvl4pPr indent="685302" algn="ctr" defTabSz="824850">
      <a:defRPr sz="5000">
        <a:solidFill>
          <a:srgbClr val="FFFFFF"/>
        </a:solidFill>
        <a:latin typeface="+mn-lt"/>
        <a:ea typeface="+mn-ea"/>
        <a:cs typeface="+mn-cs"/>
        <a:sym typeface="Helvetica Light"/>
      </a:defRPr>
    </a:lvl4pPr>
    <a:lvl5pPr indent="913706" algn="ctr" defTabSz="824850">
      <a:defRPr sz="5000">
        <a:solidFill>
          <a:srgbClr val="FFFFFF"/>
        </a:solidFill>
        <a:latin typeface="+mn-lt"/>
        <a:ea typeface="+mn-ea"/>
        <a:cs typeface="+mn-cs"/>
        <a:sym typeface="Helvetica Light"/>
      </a:defRPr>
    </a:lvl5pPr>
    <a:lvl6pPr indent="1142120" algn="ctr" defTabSz="824850">
      <a:defRPr sz="5000">
        <a:solidFill>
          <a:srgbClr val="FFFFFF"/>
        </a:solidFill>
        <a:latin typeface="+mn-lt"/>
        <a:ea typeface="+mn-ea"/>
        <a:cs typeface="+mn-cs"/>
        <a:sym typeface="Helvetica Light"/>
      </a:defRPr>
    </a:lvl6pPr>
    <a:lvl7pPr indent="1370538" algn="ctr" defTabSz="824850">
      <a:defRPr sz="5000">
        <a:solidFill>
          <a:srgbClr val="FFFFFF"/>
        </a:solidFill>
        <a:latin typeface="+mn-lt"/>
        <a:ea typeface="+mn-ea"/>
        <a:cs typeface="+mn-cs"/>
        <a:sym typeface="Helvetica Light"/>
      </a:defRPr>
    </a:lvl7pPr>
    <a:lvl8pPr indent="1598968" algn="ctr" defTabSz="824850">
      <a:defRPr sz="5000">
        <a:solidFill>
          <a:srgbClr val="FFFFFF"/>
        </a:solidFill>
        <a:latin typeface="+mn-lt"/>
        <a:ea typeface="+mn-ea"/>
        <a:cs typeface="+mn-cs"/>
        <a:sym typeface="Helvetica Light"/>
      </a:defRPr>
    </a:lvl8pPr>
    <a:lvl9pPr indent="1827404" algn="ctr" defTabSz="824850">
      <a:defRPr sz="5000">
        <a:solidFill>
          <a:srgbClr val="FFFFFF"/>
        </a:solidFill>
        <a:latin typeface="+mn-lt"/>
        <a:ea typeface="+mn-ea"/>
        <a:cs typeface="+mn-cs"/>
        <a:sym typeface="Helvetica Light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3C0FC">
              <a:alpha val="26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6D6"/>
              </a:solidFill>
              <a:prstDash val="solid"/>
              <a:miter lim="400000"/>
            </a:ln>
          </a:left>
          <a:right>
            <a:ln w="254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1497FC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254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6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0065C1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6D6"/>
              </a:solidFill>
              <a:prstDash val="solid"/>
              <a:miter lim="400000"/>
            </a:ln>
          </a:top>
          <a:bottom>
            <a:ln w="254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0065C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929292"/>
              </a:solidFill>
              <a:prstDash val="solid"/>
              <a:miter lim="400000"/>
            </a:ln>
          </a:top>
          <a:bottom>
            <a:ln w="12700" cap="flat">
              <a:solidFill>
                <a:srgbClr val="929292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8EA5CB">
              <a:alpha val="25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25400" cap="flat">
              <a:solidFill>
                <a:srgbClr val="929292"/>
              </a:solidFill>
              <a:prstDash val="solid"/>
              <a:miter lim="400000"/>
            </a:ln>
          </a:top>
          <a:bottom>
            <a:ln w="25400" cap="flat">
              <a:solidFill>
                <a:srgbClr val="929292"/>
              </a:solidFill>
              <a:prstDash val="solid"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04CB9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04CB9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AAAAA"/>
              </a:solidFill>
              <a:prstDash val="solid"/>
              <a:miter lim="400000"/>
            </a:ln>
          </a:left>
          <a:right>
            <a:ln w="12700" cap="flat">
              <a:solidFill>
                <a:srgbClr val="AAAAAA"/>
              </a:solidFill>
              <a:prstDash val="solid"/>
              <a:miter lim="400000"/>
            </a:ln>
          </a:right>
          <a:top>
            <a:ln w="12700" cap="flat">
              <a:solidFill>
                <a:srgbClr val="AAAAAA"/>
              </a:solidFill>
              <a:prstDash val="solid"/>
              <a:miter lim="400000"/>
            </a:ln>
          </a:top>
          <a:bottom>
            <a:ln w="12700" cap="flat">
              <a:solidFill>
                <a:srgbClr val="AAAAAA"/>
              </a:solidFill>
              <a:prstDash val="solid"/>
              <a:miter lim="400000"/>
            </a:ln>
          </a:bottom>
          <a:insideH>
            <a:ln w="12700" cap="flat">
              <a:solidFill>
                <a:srgbClr val="AAAAAA"/>
              </a:solidFill>
              <a:prstDash val="solid"/>
              <a:miter lim="400000"/>
            </a:ln>
          </a:insideH>
          <a:insideV>
            <a:ln w="12700" cap="flat">
              <a:solidFill>
                <a:srgbClr val="AAAAAA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308B16">
              <a:alpha val="35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254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solidFill>
            <a:srgbClr val="2D7132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08B16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noFill/>
              <a:miter lim="400000"/>
            </a:ln>
          </a:bottom>
          <a:insideH>
            <a:ln w="254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08B1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97A7B">
              <a:alpha val="3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254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BF630E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B4407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B4407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09090"/>
              </a:solidFill>
              <a:prstDash val="solid"/>
              <a:miter lim="400000"/>
            </a:ln>
          </a:left>
          <a:right>
            <a:ln w="12700" cap="flat">
              <a:solidFill>
                <a:srgbClr val="909090"/>
              </a:solidFill>
              <a:prstDash val="solid"/>
              <a:miter lim="400000"/>
            </a:ln>
          </a:right>
          <a:top>
            <a:ln w="12700" cap="flat">
              <a:solidFill>
                <a:srgbClr val="909090"/>
              </a:solidFill>
              <a:prstDash val="solid"/>
              <a:miter lim="400000"/>
            </a:ln>
          </a:top>
          <a:bottom>
            <a:ln w="12700" cap="flat">
              <a:solidFill>
                <a:srgbClr val="909090"/>
              </a:solidFill>
              <a:prstDash val="solid"/>
              <a:miter lim="400000"/>
            </a:ln>
          </a:bottom>
          <a:insideH>
            <a:ln w="12700" cap="flat">
              <a:solidFill>
                <a:srgbClr val="909090"/>
              </a:solidFill>
              <a:prstDash val="solid"/>
              <a:miter lim="400000"/>
            </a:ln>
          </a:insideH>
          <a:insideV>
            <a:ln w="12700" cap="flat">
              <a:solidFill>
                <a:srgbClr val="90909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97A7B">
              <a:alpha val="3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254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1F2428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84B4C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84B4C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97A7B">
              <a:alpha val="30000"/>
            </a:srgbClr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25400" cap="flat">
              <a:solidFill>
                <a:srgbClr val="929292"/>
              </a:solidFill>
              <a:prstDash val="solid"/>
              <a:miter lim="400000"/>
            </a:ln>
          </a:top>
          <a:bottom>
            <a:ln w="25400" cap="flat">
              <a:solidFill>
                <a:srgbClr val="929292"/>
              </a:solidFill>
              <a:prstDash val="solid"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25400" cap="flat">
              <a:solidFill>
                <a:srgbClr val="929292"/>
              </a:solidFill>
              <a:prstDash val="solid"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25400" cap="flat">
              <a:solidFill>
                <a:srgbClr val="929292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25400" cap="flat">
              <a:solidFill>
                <a:srgbClr val="929292"/>
              </a:solidFill>
              <a:prstDash val="solid"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rgbClr val="929292"/>
              </a:solidFill>
              <a:prstDash val="solid"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000" autoAdjust="0"/>
    <p:restoredTop sz="97670" autoAdjust="0"/>
  </p:normalViewPr>
  <p:slideViewPr>
    <p:cSldViewPr snapToGrid="0" snapToObjects="1">
      <p:cViewPr>
        <p:scale>
          <a:sx n="30" d="100"/>
          <a:sy n="30" d="100"/>
        </p:scale>
        <p:origin x="-586" y="230"/>
      </p:cViewPr>
      <p:guideLst>
        <p:guide orient="horz" pos="4320"/>
        <p:guide pos="76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20" d="100"/>
        <a:sy n="2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9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4.xml"/><Relationship Id="rId20" Type="http://schemas.openxmlformats.org/officeDocument/2006/relationships/slide" Target="slides/slide8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3.xml"/><Relationship Id="rId23" Type="http://schemas.openxmlformats.org/officeDocument/2006/relationships/slide" Target="slides/slide11.xml"/><Relationship Id="rId28" Type="http://schemas.openxmlformats.org/officeDocument/2006/relationships/tableStyles" Target="tableStyle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7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2.xml"/><Relationship Id="rId22" Type="http://schemas.openxmlformats.org/officeDocument/2006/relationships/slide" Target="slides/slide10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30" name="Shape 3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1804289383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687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436" defTabSz="45687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6870" defTabSz="45687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302" defTabSz="45687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3706" defTabSz="45687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2120" defTabSz="45687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0538" defTabSz="45687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598968" defTabSz="45687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7404" defTabSz="45687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670297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95814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95814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117462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670297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3852" y="8684899"/>
            <a:ext cx="2972547" cy="457639"/>
          </a:xfrm>
          <a:prstGeom prst="rect">
            <a:avLst/>
          </a:prstGeom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5239" indent="-286630" eaLnBrk="0" hangingPunct="0"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6523" indent="-229304" eaLnBrk="0" hangingPunct="0"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5131" indent="-229304" eaLnBrk="0" hangingPunct="0"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63740" indent="-229304" eaLnBrk="0" hangingPunct="0"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22350" indent="-22930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80958" indent="-22930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39567" indent="-22930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98175" indent="-22930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pPr eaLnBrk="1" hangingPunct="1"/>
            <a:fld id="{16B1E2D6-5256-4EB8-A038-B14F1111A9FE}" type="slidenum">
              <a:rPr lang="en-GB" smtClean="0">
                <a:solidFill>
                  <a:prstClr val="black"/>
                </a:solidFill>
              </a:rPr>
              <a:pPr eaLnBrk="1" hangingPunct="1"/>
              <a:t>11</a:t>
            </a:fld>
            <a:endParaRPr lang="en-GB" smtClean="0">
              <a:solidFill>
                <a:prstClr val="black"/>
              </a:solidFill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GB" dirty="0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8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9.xml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2.xml"/></Relationships>
</file>

<file path=ppt/slideLayouts/_rels/slideLayout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2.xml"/></Relationships>
</file>

<file path=ppt/slideLayouts/_rels/slideLayout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2.xml"/></Relationships>
</file>

<file path=ppt/slideLayouts/_rels/slideLayout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2.xml"/></Relationships>
</file>

<file path=ppt/slideLayouts/_rels/slideLayout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>
            <a:spLocks noGrp="1"/>
          </p:cNvSpPr>
          <p:nvPr>
            <p:ph type="title"/>
          </p:nvPr>
        </p:nvSpPr>
        <p:spPr>
          <a:xfrm>
            <a:off x="1778000" y="2298700"/>
            <a:ext cx="20828000" cy="4648200"/>
          </a:xfrm>
          <a:prstGeom prst="rect">
            <a:avLst/>
          </a:prstGeom>
        </p:spPr>
        <p:txBody>
          <a:bodyPr anchor="b"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lang="en-US" sz="11200" smtClean="0">
                <a:solidFill>
                  <a:srgbClr val="FFFFFF"/>
                </a:solidFill>
              </a:rPr>
              <a:t>Click to edit Master title style</a:t>
            </a:r>
            <a:endParaRPr sz="11200">
              <a:solidFill>
                <a:srgbClr val="FFFFFF"/>
              </a:solidFill>
            </a:endParaRPr>
          </a:p>
        </p:txBody>
      </p:sp>
      <p:sp>
        <p:nvSpPr>
          <p:cNvPr id="6" name="Shape 6"/>
          <p:cNvSpPr>
            <a:spLocks noGrp="1"/>
          </p:cNvSpPr>
          <p:nvPr>
            <p:ph type="body" idx="1"/>
          </p:nvPr>
        </p:nvSpPr>
        <p:spPr>
          <a:xfrm>
            <a:off x="1778000" y="7073921"/>
            <a:ext cx="20828000" cy="1587502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4400"/>
            </a:lvl1pPr>
            <a:lvl2pPr marL="0" indent="228436" algn="ctr">
              <a:spcBef>
                <a:spcPts val="0"/>
              </a:spcBef>
              <a:buSzTx/>
              <a:buNone/>
              <a:defRPr sz="4400"/>
            </a:lvl2pPr>
            <a:lvl3pPr marL="0" indent="456870" algn="ctr">
              <a:spcBef>
                <a:spcPts val="0"/>
              </a:spcBef>
              <a:buSzTx/>
              <a:buNone/>
              <a:defRPr sz="4400"/>
            </a:lvl3pPr>
            <a:lvl4pPr marL="0" indent="685302" algn="ctr">
              <a:spcBef>
                <a:spcPts val="0"/>
              </a:spcBef>
              <a:buSzTx/>
              <a:buNone/>
              <a:defRPr sz="4400"/>
            </a:lvl4pPr>
            <a:lvl5pPr marL="0" indent="913706" algn="ctr">
              <a:spcBef>
                <a:spcPts val="0"/>
              </a:spcBef>
              <a:buSzTx/>
              <a:buNone/>
              <a:defRPr sz="44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lang="en-US" sz="4400" smtClean="0">
                <a:solidFill>
                  <a:srgbClr val="FFFFFF"/>
                </a:solidFill>
              </a:rPr>
              <a:t>Click to edit Master text styles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lang="en-US" sz="4400" smtClean="0">
                <a:solidFill>
                  <a:srgbClr val="FFFFFF"/>
                </a:solidFill>
              </a:rPr>
              <a:t>Second level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lang="en-US" sz="4400" smtClean="0">
                <a:solidFill>
                  <a:srgbClr val="FFFFFF"/>
                </a:solidFill>
              </a:rPr>
              <a:t>Third level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lang="en-US" sz="4400" smtClean="0">
                <a:solidFill>
                  <a:srgbClr val="FFFFFF"/>
                </a:solidFill>
              </a:rPr>
              <a:t>Fourth level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lang="en-US" sz="4400" smtClean="0">
                <a:solidFill>
                  <a:srgbClr val="FFFFFF"/>
                </a:solidFill>
              </a:rPr>
              <a:t>Fifth level</a:t>
            </a:r>
            <a:endParaRPr sz="440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8"/>
          <p:cNvSpPr>
            <a:spLocks noGrp="1"/>
          </p:cNvSpPr>
          <p:nvPr>
            <p:ph type="title"/>
          </p:nvPr>
        </p:nvSpPr>
        <p:spPr>
          <a:xfrm>
            <a:off x="635000" y="9448802"/>
            <a:ext cx="23114000" cy="200660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lang="en-US" sz="11200" smtClean="0">
                <a:solidFill>
                  <a:srgbClr val="FFFFFF"/>
                </a:solidFill>
              </a:rPr>
              <a:t>Click to edit Master title style</a:t>
            </a:r>
            <a:endParaRPr sz="11200">
              <a:solidFill>
                <a:srgbClr val="FFFFFF"/>
              </a:solidFill>
            </a:endParaRPr>
          </a:p>
        </p:txBody>
      </p:sp>
      <p:sp>
        <p:nvSpPr>
          <p:cNvPr id="9" name="Shape 9"/>
          <p:cNvSpPr>
            <a:spLocks noGrp="1"/>
          </p:cNvSpPr>
          <p:nvPr>
            <p:ph type="body" idx="1"/>
          </p:nvPr>
        </p:nvSpPr>
        <p:spPr>
          <a:xfrm>
            <a:off x="635000" y="11518935"/>
            <a:ext cx="23114000" cy="1587502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4400"/>
            </a:lvl1pPr>
            <a:lvl2pPr marL="0" indent="228436" algn="ctr">
              <a:spcBef>
                <a:spcPts val="0"/>
              </a:spcBef>
              <a:buSzTx/>
              <a:buNone/>
              <a:defRPr sz="4400"/>
            </a:lvl2pPr>
            <a:lvl3pPr marL="0" indent="456870" algn="ctr">
              <a:spcBef>
                <a:spcPts val="0"/>
              </a:spcBef>
              <a:buSzTx/>
              <a:buNone/>
              <a:defRPr sz="4400"/>
            </a:lvl3pPr>
            <a:lvl4pPr marL="0" indent="685302" algn="ctr">
              <a:spcBef>
                <a:spcPts val="0"/>
              </a:spcBef>
              <a:buSzTx/>
              <a:buNone/>
              <a:defRPr sz="4400"/>
            </a:lvl4pPr>
            <a:lvl5pPr marL="0" indent="913706" algn="ctr">
              <a:spcBef>
                <a:spcPts val="0"/>
              </a:spcBef>
              <a:buSzTx/>
              <a:buNone/>
              <a:defRPr sz="44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lang="en-US" sz="4400" smtClean="0">
                <a:solidFill>
                  <a:srgbClr val="FFFFFF"/>
                </a:solidFill>
              </a:rPr>
              <a:t>Click to edit Master text styles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lang="en-US" sz="4400" smtClean="0">
                <a:solidFill>
                  <a:srgbClr val="FFFFFF"/>
                </a:solidFill>
              </a:rPr>
              <a:t>Second level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lang="en-US" sz="4400" smtClean="0">
                <a:solidFill>
                  <a:srgbClr val="FFFFFF"/>
                </a:solidFill>
              </a:rPr>
              <a:t>Third level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lang="en-US" sz="4400" smtClean="0">
                <a:solidFill>
                  <a:srgbClr val="FFFFFF"/>
                </a:solidFill>
              </a:rPr>
              <a:t>Fourth level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lang="en-US" sz="4400" smtClean="0">
                <a:solidFill>
                  <a:srgbClr val="FFFFFF"/>
                </a:solidFill>
              </a:rPr>
              <a:t>Fifth level</a:t>
            </a:r>
            <a:endParaRPr sz="440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>
            <a:spLocks noGrp="1"/>
          </p:cNvSpPr>
          <p:nvPr>
            <p:ph type="title"/>
          </p:nvPr>
        </p:nvSpPr>
        <p:spPr>
          <a:xfrm>
            <a:off x="1778000" y="4533906"/>
            <a:ext cx="20828000" cy="464820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lang="en-US" sz="11200" smtClean="0">
                <a:solidFill>
                  <a:srgbClr val="FFFFFF"/>
                </a:solidFill>
              </a:rPr>
              <a:t>Click to edit Master title style</a:t>
            </a:r>
            <a:endParaRPr sz="1120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>
            <a:spLocks noGrp="1"/>
          </p:cNvSpPr>
          <p:nvPr>
            <p:ph type="title"/>
          </p:nvPr>
        </p:nvSpPr>
        <p:spPr>
          <a:xfrm>
            <a:off x="1651025" y="952513"/>
            <a:ext cx="10223502" cy="5549902"/>
          </a:xfrm>
          <a:prstGeom prst="rect">
            <a:avLst/>
          </a:prstGeom>
        </p:spPr>
        <p:txBody>
          <a:bodyPr anchor="b"/>
          <a:lstStyle>
            <a:lvl1pPr>
              <a:defRPr sz="84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lang="en-US" sz="8400" smtClean="0">
                <a:solidFill>
                  <a:srgbClr val="FFFFFF"/>
                </a:solidFill>
              </a:rPr>
              <a:t>Click to edit Master title style</a:t>
            </a:r>
            <a:endParaRPr sz="8400">
              <a:solidFill>
                <a:srgbClr val="FFFFFF"/>
              </a:solidFill>
            </a:endParaRPr>
          </a:p>
        </p:txBody>
      </p:sp>
      <p:sp>
        <p:nvSpPr>
          <p:cNvPr id="14" name="Shape 14"/>
          <p:cNvSpPr>
            <a:spLocks noGrp="1"/>
          </p:cNvSpPr>
          <p:nvPr>
            <p:ph type="body" idx="1"/>
          </p:nvPr>
        </p:nvSpPr>
        <p:spPr>
          <a:xfrm>
            <a:off x="1651025" y="6692903"/>
            <a:ext cx="10223502" cy="5727702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4400"/>
            </a:lvl1pPr>
            <a:lvl2pPr marL="0" indent="228436" algn="ctr">
              <a:spcBef>
                <a:spcPts val="0"/>
              </a:spcBef>
              <a:buSzTx/>
              <a:buNone/>
              <a:defRPr sz="4400"/>
            </a:lvl2pPr>
            <a:lvl3pPr marL="0" indent="456870" algn="ctr">
              <a:spcBef>
                <a:spcPts val="0"/>
              </a:spcBef>
              <a:buSzTx/>
              <a:buNone/>
              <a:defRPr sz="4400"/>
            </a:lvl3pPr>
            <a:lvl4pPr marL="0" indent="685302" algn="ctr">
              <a:spcBef>
                <a:spcPts val="0"/>
              </a:spcBef>
              <a:buSzTx/>
              <a:buNone/>
              <a:defRPr sz="4400"/>
            </a:lvl4pPr>
            <a:lvl5pPr marL="0" indent="913706" algn="ctr">
              <a:spcBef>
                <a:spcPts val="0"/>
              </a:spcBef>
              <a:buSzTx/>
              <a:buNone/>
              <a:defRPr sz="44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lang="en-US" sz="4400" smtClean="0">
                <a:solidFill>
                  <a:srgbClr val="FFFFFF"/>
                </a:solidFill>
              </a:rPr>
              <a:t>Click to edit Master text styles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lang="en-US" sz="4400" smtClean="0">
                <a:solidFill>
                  <a:srgbClr val="FFFFFF"/>
                </a:solidFill>
              </a:rPr>
              <a:t>Second level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lang="en-US" sz="4400" smtClean="0">
                <a:solidFill>
                  <a:srgbClr val="FFFFFF"/>
                </a:solidFill>
              </a:rPr>
              <a:t>Third level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lang="en-US" sz="4400" smtClean="0">
                <a:solidFill>
                  <a:srgbClr val="FFFFFF"/>
                </a:solidFill>
              </a:rPr>
              <a:t>Fourth level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lang="en-US" sz="4400" smtClean="0">
                <a:solidFill>
                  <a:srgbClr val="FFFFFF"/>
                </a:solidFill>
              </a:rPr>
              <a:t>Fifth level</a:t>
            </a:r>
            <a:endParaRPr sz="440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lang="en-US" sz="11200" smtClean="0">
                <a:solidFill>
                  <a:srgbClr val="FFFFFF"/>
                </a:solidFill>
              </a:rPr>
              <a:t>Click to edit Master title style</a:t>
            </a:r>
            <a:endParaRPr sz="1120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lang="en-US" sz="11200" smtClean="0">
                <a:solidFill>
                  <a:srgbClr val="FFFFFF"/>
                </a:solidFill>
              </a:rPr>
              <a:t>Click to edit Master title style</a:t>
            </a:r>
            <a:endParaRPr sz="11200">
              <a:solidFill>
                <a:srgbClr val="FFFFFF"/>
              </a:solidFill>
            </a:endParaRPr>
          </a:p>
        </p:txBody>
      </p:sp>
      <p:sp>
        <p:nvSpPr>
          <p:cNvPr id="22" name="Shape 22"/>
          <p:cNvSpPr>
            <a:spLocks noGrp="1"/>
          </p:cNvSpPr>
          <p:nvPr>
            <p:ph type="body" idx="1"/>
          </p:nvPr>
        </p:nvSpPr>
        <p:spPr>
          <a:xfrm>
            <a:off x="1689145" y="3149600"/>
            <a:ext cx="10223502" cy="9296400"/>
          </a:xfrm>
          <a:prstGeom prst="rect">
            <a:avLst/>
          </a:prstGeom>
        </p:spPr>
        <p:txBody>
          <a:bodyPr/>
          <a:lstStyle>
            <a:lvl1pPr marL="558388" indent="-558388">
              <a:spcBef>
                <a:spcPts val="4500"/>
              </a:spcBef>
              <a:defRPr sz="4600"/>
            </a:lvl1pPr>
            <a:lvl2pPr marL="1116756" indent="-558388">
              <a:spcBef>
                <a:spcPts val="4500"/>
              </a:spcBef>
              <a:defRPr sz="4600"/>
            </a:lvl2pPr>
            <a:lvl3pPr marL="1675096" indent="-558388">
              <a:spcBef>
                <a:spcPts val="4500"/>
              </a:spcBef>
              <a:defRPr sz="4600"/>
            </a:lvl3pPr>
            <a:lvl4pPr marL="2233476" indent="-558388">
              <a:spcBef>
                <a:spcPts val="4500"/>
              </a:spcBef>
              <a:defRPr sz="4600"/>
            </a:lvl4pPr>
            <a:lvl5pPr marL="2791860" indent="-558388">
              <a:spcBef>
                <a:spcPts val="4500"/>
              </a:spcBef>
              <a:defRPr sz="46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lang="en-US" sz="4600" smtClean="0">
                <a:solidFill>
                  <a:srgbClr val="FFFFFF"/>
                </a:solidFill>
              </a:rPr>
              <a:t>Click to edit Master text styles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lang="en-US" sz="4600" smtClean="0">
                <a:solidFill>
                  <a:srgbClr val="FFFFFF"/>
                </a:solidFill>
              </a:rPr>
              <a:t>Second level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lang="en-US" sz="4600" smtClean="0">
                <a:solidFill>
                  <a:srgbClr val="FFFFFF"/>
                </a:solidFill>
              </a:rPr>
              <a:t>Third level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lang="en-US" sz="4600" smtClean="0">
                <a:solidFill>
                  <a:srgbClr val="FFFFFF"/>
                </a:solidFill>
              </a:rPr>
              <a:t>Fourth level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lang="en-US" sz="4600" smtClean="0">
                <a:solidFill>
                  <a:srgbClr val="FFFFFF"/>
                </a:solidFill>
              </a:rPr>
              <a:t>Fifth level</a:t>
            </a:r>
            <a:endParaRPr sz="460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 spd="slow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>
            <a:spLocks noGrp="1"/>
          </p:cNvSpPr>
          <p:nvPr>
            <p:ph type="body" idx="1"/>
          </p:nvPr>
        </p:nvSpPr>
        <p:spPr>
          <a:xfrm>
            <a:off x="1689104" y="1778009"/>
            <a:ext cx="21005800" cy="10172702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lang="en-US" sz="5200" smtClean="0">
                <a:solidFill>
                  <a:srgbClr val="FFFFFF"/>
                </a:solidFill>
              </a:rPr>
              <a:t>Click to edit Master text styles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lang="en-US" sz="5200" smtClean="0">
                <a:solidFill>
                  <a:srgbClr val="FFFFFF"/>
                </a:solidFill>
              </a:rPr>
              <a:t>Second level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lang="en-US" sz="5200" smtClean="0">
                <a:solidFill>
                  <a:srgbClr val="FFFFFF"/>
                </a:solidFill>
              </a:rPr>
              <a:t>Third level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lang="en-US" sz="5200" smtClean="0">
                <a:solidFill>
                  <a:srgbClr val="FFFFFF"/>
                </a:solidFill>
              </a:rPr>
              <a:t>Fourth level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lang="en-US" sz="5200" smtClean="0">
                <a:solidFill>
                  <a:srgbClr val="FFFFFF"/>
                </a:solidFill>
              </a:rPr>
              <a:t>Fifth level</a:t>
            </a:r>
            <a:endParaRPr sz="520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8930" y="1385393"/>
            <a:ext cx="22852392" cy="10654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8930" y="2681569"/>
            <a:ext cx="22852392" cy="1063759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4088891"/>
      </p:ext>
    </p:extLst>
  </p:cSld>
  <p:clrMapOvr>
    <a:masterClrMapping/>
  </p:clrMapOvr>
  <p:transition spd="slow">
    <p:wip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029" descr="pml-letterhead-head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9" r="35510"/>
          <a:stretch>
            <a:fillRect/>
          </a:stretch>
        </p:blipFill>
        <p:spPr bwMode="auto">
          <a:xfrm>
            <a:off x="0" y="11"/>
            <a:ext cx="24384000" cy="470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699" name="Rectangle 3"/>
          <p:cNvSpPr>
            <a:spLocks noGrp="1" noChangeArrowheads="1"/>
          </p:cNvSpPr>
          <p:nvPr>
            <p:ph type="ctrTitle" sz="quarter"/>
          </p:nvPr>
        </p:nvSpPr>
        <p:spPr>
          <a:xfrm>
            <a:off x="2014905" y="10169553"/>
            <a:ext cx="17089966" cy="158432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smtClean="0"/>
              <a:t>Click to edit Master title style</a:t>
            </a:r>
            <a:endParaRPr lang="en-GB" noProof="0" smtClean="0"/>
          </a:p>
        </p:txBody>
      </p:sp>
      <p:sp>
        <p:nvSpPr>
          <p:cNvPr id="29700" name="Rectangle 4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2014868" y="11795155"/>
            <a:ext cx="17068800" cy="968374"/>
          </a:xfrm>
        </p:spPr>
        <p:txBody>
          <a:bodyPr/>
          <a:lstStyle>
            <a:lvl1pPr marL="0" indent="0">
              <a:buFontTx/>
              <a:buNone/>
              <a:defRPr sz="44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  <a:endParaRPr lang="en-GB" noProof="0" dirty="0" smtClean="0"/>
          </a:p>
        </p:txBody>
      </p:sp>
    </p:spTree>
    <p:extLst>
      <p:ext uri="{BB962C8B-B14F-4D97-AF65-F5344CB8AC3E}">
        <p14:creationId xmlns:p14="http://schemas.microsoft.com/office/powerpoint/2010/main" val="2146914044"/>
      </p:ext>
    </p:extLst>
  </p:cSld>
  <p:clrMapOvr>
    <a:masterClrMapping/>
  </p:clrMapOvr>
  <p:transition spd="slow">
    <p:wip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8874" y="1385393"/>
            <a:ext cx="22852392" cy="10654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8874" y="2681547"/>
            <a:ext cx="22852392" cy="1063759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grpSp>
        <p:nvGrpSpPr>
          <p:cNvPr id="4" name="Group 3"/>
          <p:cNvGrpSpPr/>
          <p:nvPr userDrawn="1"/>
        </p:nvGrpSpPr>
        <p:grpSpPr>
          <a:xfrm>
            <a:off x="0" y="0"/>
            <a:ext cx="24384000" cy="1298576"/>
            <a:chOff x="-1" y="0"/>
            <a:chExt cx="24384001" cy="1298576"/>
          </a:xfrm>
        </p:grpSpPr>
        <p:pic>
          <p:nvPicPr>
            <p:cNvPr id="5" name="Picture 7" descr="pml slide head-300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4384000" cy="1298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7" descr="pml slide head-300"/>
            <p:cNvPicPr>
              <a:picLocks noChangeAspect="1" noChangeArrowheads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-1" y="0"/>
              <a:ext cx="18332841" cy="1298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180925642"/>
      </p:ext>
    </p:extLst>
  </p:cSld>
  <p:clrMapOvr>
    <a:masterClrMapping/>
  </p:clrMapOvr>
  <p:transition spd="slow">
    <p:wip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8878" y="1385392"/>
            <a:ext cx="22660372" cy="1065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8873" y="2539011"/>
            <a:ext cx="10947070" cy="10780118"/>
          </a:xfrm>
        </p:spPr>
        <p:txBody>
          <a:bodyPr/>
          <a:lstStyle>
            <a:lvl1pPr>
              <a:defRPr sz="7600"/>
            </a:lvl1pPr>
            <a:lvl2pPr>
              <a:defRPr sz="6400"/>
            </a:lvl2pPr>
            <a:lvl3pPr>
              <a:defRPr sz="5200"/>
            </a:lvl3pPr>
            <a:lvl4pPr>
              <a:defRPr sz="4800"/>
            </a:lvl4pPr>
            <a:lvl5pPr>
              <a:defRPr sz="4800"/>
            </a:lvl5pPr>
            <a:lvl6pPr>
              <a:defRPr sz="4800"/>
            </a:lvl6pPr>
            <a:lvl7pPr>
              <a:defRPr sz="4800"/>
            </a:lvl7pPr>
            <a:lvl8pPr>
              <a:defRPr sz="4800"/>
            </a:lvl8pPr>
            <a:lvl9pPr>
              <a:defRPr sz="4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Content Placeholder 2"/>
          <p:cNvSpPr>
            <a:spLocks noGrp="1"/>
          </p:cNvSpPr>
          <p:nvPr>
            <p:ph sz="half" idx="10"/>
          </p:nvPr>
        </p:nvSpPr>
        <p:spPr>
          <a:xfrm>
            <a:off x="12384097" y="2537529"/>
            <a:ext cx="10947070" cy="10780118"/>
          </a:xfrm>
        </p:spPr>
        <p:txBody>
          <a:bodyPr/>
          <a:lstStyle>
            <a:lvl1pPr>
              <a:defRPr sz="7600"/>
            </a:lvl1pPr>
            <a:lvl2pPr>
              <a:defRPr sz="6400"/>
            </a:lvl2pPr>
            <a:lvl3pPr>
              <a:defRPr sz="5200"/>
            </a:lvl3pPr>
            <a:lvl4pPr>
              <a:defRPr sz="4800"/>
            </a:lvl4pPr>
            <a:lvl5pPr>
              <a:defRPr sz="4800"/>
            </a:lvl5pPr>
            <a:lvl6pPr>
              <a:defRPr sz="4800"/>
            </a:lvl6pPr>
            <a:lvl7pPr>
              <a:defRPr sz="4800"/>
            </a:lvl7pPr>
            <a:lvl8pPr>
              <a:defRPr sz="4800"/>
            </a:lvl8pPr>
            <a:lvl9pPr>
              <a:defRPr sz="4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grpSp>
        <p:nvGrpSpPr>
          <p:cNvPr id="6" name="Group 5"/>
          <p:cNvGrpSpPr/>
          <p:nvPr userDrawn="1"/>
        </p:nvGrpSpPr>
        <p:grpSpPr>
          <a:xfrm>
            <a:off x="0" y="0"/>
            <a:ext cx="24384000" cy="1298576"/>
            <a:chOff x="-1" y="0"/>
            <a:chExt cx="24384001" cy="1298576"/>
          </a:xfrm>
        </p:grpSpPr>
        <p:pic>
          <p:nvPicPr>
            <p:cNvPr id="7" name="Picture 7" descr="pml slide head-300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4384000" cy="1298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7" descr="pml slide head-300"/>
            <p:cNvPicPr>
              <a:picLocks noChangeAspect="1" noChangeArrowheads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-1" y="0"/>
              <a:ext cx="18332841" cy="1298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005582247"/>
      </p:ext>
    </p:extLst>
  </p:cSld>
  <p:clrMapOvr>
    <a:masterClrMapping/>
  </p:clrMapOvr>
  <p:transition spd="slow">
    <p:wip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grpSp>
        <p:nvGrpSpPr>
          <p:cNvPr id="3" name="Group 2"/>
          <p:cNvGrpSpPr/>
          <p:nvPr userDrawn="1"/>
        </p:nvGrpSpPr>
        <p:grpSpPr>
          <a:xfrm>
            <a:off x="0" y="0"/>
            <a:ext cx="24384000" cy="1298576"/>
            <a:chOff x="-1" y="0"/>
            <a:chExt cx="24384001" cy="1298576"/>
          </a:xfrm>
        </p:grpSpPr>
        <p:pic>
          <p:nvPicPr>
            <p:cNvPr id="4" name="Picture 7" descr="pml slide head-300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4384000" cy="1298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" name="Picture 7" descr="pml slide head-300"/>
            <p:cNvPicPr>
              <a:picLocks noChangeAspect="1" noChangeArrowheads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-1" y="0"/>
              <a:ext cx="18332841" cy="1298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479987765"/>
      </p:ext>
    </p:extLst>
  </p:cSld>
  <p:clrMapOvr>
    <a:masterClrMapping/>
  </p:clrMapOvr>
  <p:transition spd="slow">
    <p:wip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16250255"/>
      </p:ext>
    </p:extLst>
  </p:cSld>
  <p:clrMapOvr>
    <a:masterClrMapping/>
  </p:clrMapOvr>
  <p:transition spd="slow">
    <p:wip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721" y="1385392"/>
            <a:ext cx="22110038" cy="1065600"/>
          </a:xfrm>
        </p:spPr>
        <p:txBody>
          <a:bodyPr anchor="b"/>
          <a:lstStyle>
            <a:lvl1pPr algn="l">
              <a:defRPr sz="76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533469" y="2537526"/>
            <a:ext cx="13631334" cy="10225136"/>
          </a:xfrm>
        </p:spPr>
        <p:txBody>
          <a:bodyPr/>
          <a:lstStyle>
            <a:lvl1pPr>
              <a:defRPr sz="8600"/>
            </a:lvl1pPr>
            <a:lvl2pPr>
              <a:defRPr sz="7600"/>
            </a:lvl2pPr>
            <a:lvl3pPr>
              <a:defRPr sz="6400"/>
            </a:lvl3pPr>
            <a:lvl4pPr>
              <a:defRPr sz="5200"/>
            </a:lvl4pPr>
            <a:lvl5pPr>
              <a:defRPr sz="5200"/>
            </a:lvl5pPr>
            <a:lvl6pPr>
              <a:defRPr sz="5200"/>
            </a:lvl6pPr>
            <a:lvl7pPr>
              <a:defRPr sz="5200"/>
            </a:lvl7pPr>
            <a:lvl8pPr>
              <a:defRPr sz="5200"/>
            </a:lvl8pPr>
            <a:lvl9pPr>
              <a:defRPr sz="5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208" y="2585953"/>
            <a:ext cx="8022168" cy="10176710"/>
          </a:xfrm>
        </p:spPr>
        <p:txBody>
          <a:bodyPr/>
          <a:lstStyle>
            <a:lvl1pPr marL="0" indent="0">
              <a:buNone/>
              <a:defRPr sz="3800"/>
            </a:lvl1pPr>
            <a:lvl2pPr marL="1218446" indent="0">
              <a:buNone/>
              <a:defRPr sz="3200"/>
            </a:lvl2pPr>
            <a:lvl3pPr marL="2436842" indent="0">
              <a:buNone/>
              <a:defRPr sz="2600"/>
            </a:lvl3pPr>
            <a:lvl4pPr marL="3655280" indent="0">
              <a:buNone/>
              <a:defRPr sz="2400"/>
            </a:lvl4pPr>
            <a:lvl5pPr marL="4873690" indent="0">
              <a:buNone/>
              <a:defRPr sz="2400"/>
            </a:lvl5pPr>
            <a:lvl6pPr marL="6092138" indent="0">
              <a:buNone/>
              <a:defRPr sz="2400"/>
            </a:lvl6pPr>
            <a:lvl7pPr marL="7310528" indent="0">
              <a:buNone/>
              <a:defRPr sz="2400"/>
            </a:lvl7pPr>
            <a:lvl8pPr marL="8528970" indent="0">
              <a:buNone/>
              <a:defRPr sz="2400"/>
            </a:lvl8pPr>
            <a:lvl9pPr marL="9747414" indent="0">
              <a:buNone/>
              <a:defRPr sz="2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74569961"/>
      </p:ext>
    </p:extLst>
  </p:cSld>
  <p:clrMapOvr>
    <a:masterClrMapping/>
  </p:clrMapOvr>
  <p:transition spd="slow">
    <p:wip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79436" y="9601227"/>
            <a:ext cx="14630400" cy="1133478"/>
          </a:xfrm>
        </p:spPr>
        <p:txBody>
          <a:bodyPr anchor="b"/>
          <a:lstStyle>
            <a:lvl1pPr algn="l">
              <a:defRPr sz="76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779436" y="1673433"/>
            <a:ext cx="14630400" cy="7781726"/>
          </a:xfrm>
        </p:spPr>
        <p:txBody>
          <a:bodyPr/>
          <a:lstStyle>
            <a:lvl1pPr marL="0" indent="0">
              <a:buNone/>
              <a:defRPr sz="8600"/>
            </a:lvl1pPr>
            <a:lvl2pPr marL="1218446" indent="0">
              <a:buNone/>
              <a:defRPr sz="7600"/>
            </a:lvl2pPr>
            <a:lvl3pPr marL="2436842" indent="0">
              <a:buNone/>
              <a:defRPr sz="6400"/>
            </a:lvl3pPr>
            <a:lvl4pPr marL="3655280" indent="0">
              <a:buNone/>
              <a:defRPr sz="5200"/>
            </a:lvl4pPr>
            <a:lvl5pPr marL="4873690" indent="0">
              <a:buNone/>
              <a:defRPr sz="5200"/>
            </a:lvl5pPr>
            <a:lvl6pPr marL="6092138" indent="0">
              <a:buNone/>
              <a:defRPr sz="5200"/>
            </a:lvl6pPr>
            <a:lvl7pPr marL="7310528" indent="0">
              <a:buNone/>
              <a:defRPr sz="5200"/>
            </a:lvl7pPr>
            <a:lvl8pPr marL="8528970" indent="0">
              <a:buNone/>
              <a:defRPr sz="5200"/>
            </a:lvl8pPr>
            <a:lvl9pPr marL="9747414" indent="0">
              <a:buNone/>
              <a:defRPr sz="52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79436" y="10734735"/>
            <a:ext cx="14630400" cy="1609726"/>
          </a:xfrm>
        </p:spPr>
        <p:txBody>
          <a:bodyPr/>
          <a:lstStyle>
            <a:lvl1pPr marL="0" indent="0">
              <a:buNone/>
              <a:defRPr sz="3800"/>
            </a:lvl1pPr>
            <a:lvl2pPr marL="1218446" indent="0">
              <a:buNone/>
              <a:defRPr sz="3200"/>
            </a:lvl2pPr>
            <a:lvl3pPr marL="2436842" indent="0">
              <a:buNone/>
              <a:defRPr sz="2600"/>
            </a:lvl3pPr>
            <a:lvl4pPr marL="3655280" indent="0">
              <a:buNone/>
              <a:defRPr sz="2400"/>
            </a:lvl4pPr>
            <a:lvl5pPr marL="4873690" indent="0">
              <a:buNone/>
              <a:defRPr sz="2400"/>
            </a:lvl5pPr>
            <a:lvl6pPr marL="6092138" indent="0">
              <a:buNone/>
              <a:defRPr sz="2400"/>
            </a:lvl6pPr>
            <a:lvl7pPr marL="7310528" indent="0">
              <a:buNone/>
              <a:defRPr sz="2400"/>
            </a:lvl7pPr>
            <a:lvl8pPr marL="8528970" indent="0">
              <a:buNone/>
              <a:defRPr sz="2400"/>
            </a:lvl8pPr>
            <a:lvl9pPr marL="9747414" indent="0">
              <a:buNone/>
              <a:defRPr sz="2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88805551"/>
      </p:ext>
    </p:extLst>
  </p:cSld>
  <p:clrMapOvr>
    <a:masterClrMapping/>
  </p:clrMapOvr>
  <p:transition spd="slow">
    <p:wip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3178320"/>
      </p:ext>
    </p:extLst>
  </p:cSld>
  <p:clrMapOvr>
    <a:masterClrMapping/>
  </p:clrMapOvr>
  <p:transition spd="slow">
    <p:wip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2369132" y="1529425"/>
            <a:ext cx="1420800" cy="1170305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8886" y="1616089"/>
            <a:ext cx="21508244" cy="1170305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6268335"/>
      </p:ext>
    </p:extLst>
  </p:cSld>
  <p:clrMapOvr>
    <a:masterClrMapping/>
  </p:clrMapOvr>
  <p:transition spd="slow">
    <p:wip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126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19" name="Shape 19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6200">
                <a:solidFill>
                  <a:srgbClr val="FFFFFF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6200">
                <a:solidFill>
                  <a:srgbClr val="FFFFFF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6200">
                <a:solidFill>
                  <a:srgbClr val="FFFFFF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6200">
                <a:solidFill>
                  <a:srgbClr val="FFFFFF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6200">
                <a:solidFill>
                  <a:srgbClr val="FFFFFF"/>
                </a:solidFill>
              </a:rPr>
              <a:t>Body Level Five</a:t>
            </a:r>
          </a:p>
        </p:txBody>
      </p:sp>
    </p:spTree>
    <p:extLst>
      <p:ext uri="{BB962C8B-B14F-4D97-AF65-F5344CB8AC3E}">
        <p14:creationId xmlns:p14="http://schemas.microsoft.com/office/powerpoint/2010/main" val="3415054977"/>
      </p:ext>
    </p:extLst>
  </p:cSld>
  <p:clrMapOvr>
    <a:masterClrMapping/>
  </p:clrMapOvr>
  <p:transition spd="slow">
    <p:wip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029" descr="pml-letterhead-header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2000" y="69642"/>
            <a:ext cx="23622000" cy="373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1029" descr="pml-letterhead-head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69642"/>
            <a:ext cx="23622000" cy="373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699" name="Rectangle 3"/>
          <p:cNvSpPr>
            <a:spLocks noGrp="1" noChangeArrowheads="1"/>
          </p:cNvSpPr>
          <p:nvPr>
            <p:ph type="ctrTitle" sz="quarter"/>
          </p:nvPr>
        </p:nvSpPr>
        <p:spPr>
          <a:xfrm>
            <a:off x="2014905" y="10169529"/>
            <a:ext cx="17089966" cy="158432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smtClean="0"/>
              <a:t>Click to edit Master title style</a:t>
            </a:r>
            <a:endParaRPr lang="en-GB" noProof="0" smtClean="0"/>
          </a:p>
        </p:txBody>
      </p:sp>
      <p:sp>
        <p:nvSpPr>
          <p:cNvPr id="29700" name="Rectangle 4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2014868" y="11795159"/>
            <a:ext cx="17068800" cy="968374"/>
          </a:xfrm>
        </p:spPr>
        <p:txBody>
          <a:bodyPr/>
          <a:lstStyle>
            <a:lvl1pPr marL="0" indent="0">
              <a:buFontTx/>
              <a:buNone/>
              <a:defRPr sz="38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  <a:endParaRPr lang="en-GB" noProof="0" dirty="0" smtClean="0"/>
          </a:p>
        </p:txBody>
      </p:sp>
    </p:spTree>
    <p:extLst>
      <p:ext uri="{BB962C8B-B14F-4D97-AF65-F5344CB8AC3E}">
        <p14:creationId xmlns:p14="http://schemas.microsoft.com/office/powerpoint/2010/main" val="2265385933"/>
      </p:ext>
    </p:extLst>
  </p:cSld>
  <p:clrMapOvr>
    <a:masterClrMapping/>
  </p:clrMapOvr>
  <p:transition spd="slow">
    <p:wip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8874" y="1385393"/>
            <a:ext cx="22852392" cy="10654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8874" y="2681547"/>
            <a:ext cx="22852392" cy="1063759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grpSp>
        <p:nvGrpSpPr>
          <p:cNvPr id="4" name="Group 3"/>
          <p:cNvGrpSpPr/>
          <p:nvPr userDrawn="1"/>
        </p:nvGrpSpPr>
        <p:grpSpPr>
          <a:xfrm>
            <a:off x="0" y="0"/>
            <a:ext cx="24384000" cy="1298576"/>
            <a:chOff x="-1" y="0"/>
            <a:chExt cx="24384001" cy="1298576"/>
          </a:xfrm>
        </p:grpSpPr>
        <p:pic>
          <p:nvPicPr>
            <p:cNvPr id="5" name="Picture 7" descr="pml slide head-300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4384000" cy="1298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7" descr="pml slide head-300"/>
            <p:cNvPicPr>
              <a:picLocks noChangeAspect="1" noChangeArrowheads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-1" y="0"/>
              <a:ext cx="18332841" cy="1298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161769721"/>
      </p:ext>
    </p:extLst>
  </p:cSld>
  <p:clrMapOvr>
    <a:masterClrMapping/>
  </p:clrMapOvr>
  <p:transition spd="slow">
    <p:wip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8878" y="1385392"/>
            <a:ext cx="22660372" cy="1065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8897" y="2539009"/>
            <a:ext cx="10947070" cy="10780118"/>
          </a:xfrm>
        </p:spPr>
        <p:txBody>
          <a:bodyPr/>
          <a:lstStyle>
            <a:lvl1pPr>
              <a:defRPr sz="6800"/>
            </a:lvl1pPr>
            <a:lvl2pPr>
              <a:defRPr sz="5800"/>
            </a:lvl2pPr>
            <a:lvl3pPr>
              <a:defRPr sz="4800"/>
            </a:lvl3pPr>
            <a:lvl4pPr>
              <a:defRPr sz="4400"/>
            </a:lvl4pPr>
            <a:lvl5pPr>
              <a:defRPr sz="4400"/>
            </a:lvl5pPr>
            <a:lvl6pPr>
              <a:defRPr sz="4400"/>
            </a:lvl6pPr>
            <a:lvl7pPr>
              <a:defRPr sz="4400"/>
            </a:lvl7pPr>
            <a:lvl8pPr>
              <a:defRPr sz="4400"/>
            </a:lvl8pPr>
            <a:lvl9pPr>
              <a:defRPr sz="4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Content Placeholder 2"/>
          <p:cNvSpPr>
            <a:spLocks noGrp="1"/>
          </p:cNvSpPr>
          <p:nvPr>
            <p:ph sz="half" idx="10"/>
          </p:nvPr>
        </p:nvSpPr>
        <p:spPr>
          <a:xfrm>
            <a:off x="12384097" y="2537529"/>
            <a:ext cx="10947070" cy="10780118"/>
          </a:xfrm>
        </p:spPr>
        <p:txBody>
          <a:bodyPr/>
          <a:lstStyle>
            <a:lvl1pPr>
              <a:defRPr sz="6800"/>
            </a:lvl1pPr>
            <a:lvl2pPr>
              <a:defRPr sz="5800"/>
            </a:lvl2pPr>
            <a:lvl3pPr>
              <a:defRPr sz="4800"/>
            </a:lvl3pPr>
            <a:lvl4pPr>
              <a:defRPr sz="4400"/>
            </a:lvl4pPr>
            <a:lvl5pPr>
              <a:defRPr sz="4400"/>
            </a:lvl5pPr>
            <a:lvl6pPr>
              <a:defRPr sz="4400"/>
            </a:lvl6pPr>
            <a:lvl7pPr>
              <a:defRPr sz="4400"/>
            </a:lvl7pPr>
            <a:lvl8pPr>
              <a:defRPr sz="4400"/>
            </a:lvl8pPr>
            <a:lvl9pPr>
              <a:defRPr sz="4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grpSp>
        <p:nvGrpSpPr>
          <p:cNvPr id="6" name="Group 5"/>
          <p:cNvGrpSpPr/>
          <p:nvPr userDrawn="1"/>
        </p:nvGrpSpPr>
        <p:grpSpPr>
          <a:xfrm>
            <a:off x="0" y="0"/>
            <a:ext cx="24384000" cy="1298576"/>
            <a:chOff x="-1" y="0"/>
            <a:chExt cx="24384001" cy="1298576"/>
          </a:xfrm>
        </p:grpSpPr>
        <p:pic>
          <p:nvPicPr>
            <p:cNvPr id="7" name="Picture 7" descr="pml slide head-300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4384000" cy="1298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7" descr="pml slide head-300"/>
            <p:cNvPicPr>
              <a:picLocks noChangeAspect="1" noChangeArrowheads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-1" y="0"/>
              <a:ext cx="18332841" cy="1298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959023152"/>
      </p:ext>
    </p:extLst>
  </p:cSld>
  <p:clrMapOvr>
    <a:masterClrMapping/>
  </p:clrMapOvr>
  <p:transition spd="slow">
    <p:wip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grpSp>
        <p:nvGrpSpPr>
          <p:cNvPr id="3" name="Group 2"/>
          <p:cNvGrpSpPr/>
          <p:nvPr userDrawn="1"/>
        </p:nvGrpSpPr>
        <p:grpSpPr>
          <a:xfrm>
            <a:off x="0" y="0"/>
            <a:ext cx="24384000" cy="1298576"/>
            <a:chOff x="-1" y="0"/>
            <a:chExt cx="24384001" cy="1298576"/>
          </a:xfrm>
        </p:grpSpPr>
        <p:pic>
          <p:nvPicPr>
            <p:cNvPr id="4" name="Picture 7" descr="pml slide head-300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4384000" cy="1298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" name="Picture 7" descr="pml slide head-300"/>
            <p:cNvPicPr>
              <a:picLocks noChangeAspect="1" noChangeArrowheads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-1" y="0"/>
              <a:ext cx="18332841" cy="1298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148916667"/>
      </p:ext>
    </p:extLst>
  </p:cSld>
  <p:clrMapOvr>
    <a:masterClrMapping/>
  </p:clrMapOvr>
  <p:transition spd="slow">
    <p:wip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 userDrawn="1"/>
        </p:nvGrpSpPr>
        <p:grpSpPr>
          <a:xfrm>
            <a:off x="0" y="0"/>
            <a:ext cx="24384000" cy="1298576"/>
            <a:chOff x="-1" y="0"/>
            <a:chExt cx="24384001" cy="1298576"/>
          </a:xfrm>
        </p:grpSpPr>
        <p:pic>
          <p:nvPicPr>
            <p:cNvPr id="3" name="Picture 7" descr="pml slide head-300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4384000" cy="1298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" name="Picture 7" descr="pml slide head-300"/>
            <p:cNvPicPr>
              <a:picLocks noChangeAspect="1" noChangeArrowheads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-1" y="0"/>
              <a:ext cx="18332841" cy="1298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069968824"/>
      </p:ext>
    </p:extLst>
  </p:cSld>
  <p:clrMapOvr>
    <a:masterClrMapping/>
  </p:clrMapOvr>
  <p:transition spd="slow">
    <p:wip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721" y="1385392"/>
            <a:ext cx="22110038" cy="1065600"/>
          </a:xfrm>
        </p:spPr>
        <p:txBody>
          <a:bodyPr anchor="b"/>
          <a:lstStyle>
            <a:lvl1pPr algn="l">
              <a:defRPr sz="68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533469" y="2537524"/>
            <a:ext cx="13631334" cy="10225136"/>
          </a:xfrm>
        </p:spPr>
        <p:txBody>
          <a:bodyPr/>
          <a:lstStyle>
            <a:lvl1pPr>
              <a:defRPr sz="7600"/>
            </a:lvl1pPr>
            <a:lvl2pPr>
              <a:defRPr sz="6800"/>
            </a:lvl2pPr>
            <a:lvl3pPr>
              <a:defRPr sz="5800"/>
            </a:lvl3pPr>
            <a:lvl4pPr>
              <a:defRPr sz="4800"/>
            </a:lvl4pPr>
            <a:lvl5pPr>
              <a:defRPr sz="4800"/>
            </a:lvl5pPr>
            <a:lvl6pPr>
              <a:defRPr sz="4800"/>
            </a:lvl6pPr>
            <a:lvl7pPr>
              <a:defRPr sz="4800"/>
            </a:lvl7pPr>
            <a:lvl8pPr>
              <a:defRPr sz="4800"/>
            </a:lvl8pPr>
            <a:lvl9pPr>
              <a:defRPr sz="4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200" y="2585986"/>
            <a:ext cx="8022168" cy="10176708"/>
          </a:xfrm>
        </p:spPr>
        <p:txBody>
          <a:bodyPr/>
          <a:lstStyle>
            <a:lvl1pPr marL="0" indent="0">
              <a:buNone/>
              <a:defRPr sz="3200"/>
            </a:lvl1pPr>
            <a:lvl2pPr marL="1087844" indent="0">
              <a:buNone/>
              <a:defRPr sz="3000"/>
            </a:lvl2pPr>
            <a:lvl3pPr marL="2175688" indent="0">
              <a:buNone/>
              <a:defRPr sz="2400"/>
            </a:lvl3pPr>
            <a:lvl4pPr marL="3263524" indent="0">
              <a:buNone/>
              <a:defRPr sz="2200"/>
            </a:lvl4pPr>
            <a:lvl5pPr marL="4351340" indent="0">
              <a:buNone/>
              <a:defRPr sz="2200"/>
            </a:lvl5pPr>
            <a:lvl6pPr marL="5439186" indent="0">
              <a:buNone/>
              <a:defRPr sz="2200"/>
            </a:lvl6pPr>
            <a:lvl7pPr marL="6527024" indent="0">
              <a:buNone/>
              <a:defRPr sz="2200"/>
            </a:lvl7pPr>
            <a:lvl8pPr marL="7614864" indent="0">
              <a:buNone/>
              <a:defRPr sz="2200"/>
            </a:lvl8pPr>
            <a:lvl9pPr marL="8702702" indent="0">
              <a:buNone/>
              <a:defRPr sz="2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grpSp>
        <p:nvGrpSpPr>
          <p:cNvPr id="5" name="Group 4"/>
          <p:cNvGrpSpPr/>
          <p:nvPr userDrawn="1"/>
        </p:nvGrpSpPr>
        <p:grpSpPr>
          <a:xfrm>
            <a:off x="0" y="0"/>
            <a:ext cx="24384000" cy="1298576"/>
            <a:chOff x="-1" y="0"/>
            <a:chExt cx="24384001" cy="1298576"/>
          </a:xfrm>
        </p:grpSpPr>
        <p:pic>
          <p:nvPicPr>
            <p:cNvPr id="6" name="Picture 7" descr="pml slide head-300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4384000" cy="1298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7" descr="pml slide head-300"/>
            <p:cNvPicPr>
              <a:picLocks noChangeAspect="1" noChangeArrowheads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-1" y="0"/>
              <a:ext cx="18332841" cy="1298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48294754"/>
      </p:ext>
    </p:extLst>
  </p:cSld>
  <p:clrMapOvr>
    <a:masterClrMapping/>
  </p:clrMapOvr>
  <p:transition spd="slow">
    <p:wip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79436" y="9601203"/>
            <a:ext cx="14630400" cy="1133478"/>
          </a:xfrm>
        </p:spPr>
        <p:txBody>
          <a:bodyPr anchor="b"/>
          <a:lstStyle>
            <a:lvl1pPr algn="l">
              <a:defRPr sz="68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779436" y="1673433"/>
            <a:ext cx="14630400" cy="7781726"/>
          </a:xfrm>
        </p:spPr>
        <p:txBody>
          <a:bodyPr/>
          <a:lstStyle>
            <a:lvl1pPr marL="0" indent="0">
              <a:buNone/>
              <a:defRPr sz="7600"/>
            </a:lvl1pPr>
            <a:lvl2pPr marL="1087844" indent="0">
              <a:buNone/>
              <a:defRPr sz="6800"/>
            </a:lvl2pPr>
            <a:lvl3pPr marL="2175688" indent="0">
              <a:buNone/>
              <a:defRPr sz="5800"/>
            </a:lvl3pPr>
            <a:lvl4pPr marL="3263524" indent="0">
              <a:buNone/>
              <a:defRPr sz="4800"/>
            </a:lvl4pPr>
            <a:lvl5pPr marL="4351340" indent="0">
              <a:buNone/>
              <a:defRPr sz="4800"/>
            </a:lvl5pPr>
            <a:lvl6pPr marL="5439186" indent="0">
              <a:buNone/>
              <a:defRPr sz="4800"/>
            </a:lvl6pPr>
            <a:lvl7pPr marL="6527024" indent="0">
              <a:buNone/>
              <a:defRPr sz="4800"/>
            </a:lvl7pPr>
            <a:lvl8pPr marL="7614864" indent="0">
              <a:buNone/>
              <a:defRPr sz="4800"/>
            </a:lvl8pPr>
            <a:lvl9pPr marL="8702702" indent="0">
              <a:buNone/>
              <a:defRPr sz="48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79436" y="10734711"/>
            <a:ext cx="14630400" cy="1609726"/>
          </a:xfrm>
        </p:spPr>
        <p:txBody>
          <a:bodyPr/>
          <a:lstStyle>
            <a:lvl1pPr marL="0" indent="0">
              <a:buNone/>
              <a:defRPr sz="3200"/>
            </a:lvl1pPr>
            <a:lvl2pPr marL="1087844" indent="0">
              <a:buNone/>
              <a:defRPr sz="3000"/>
            </a:lvl2pPr>
            <a:lvl3pPr marL="2175688" indent="0">
              <a:buNone/>
              <a:defRPr sz="2400"/>
            </a:lvl3pPr>
            <a:lvl4pPr marL="3263524" indent="0">
              <a:buNone/>
              <a:defRPr sz="2200"/>
            </a:lvl4pPr>
            <a:lvl5pPr marL="4351340" indent="0">
              <a:buNone/>
              <a:defRPr sz="2200"/>
            </a:lvl5pPr>
            <a:lvl6pPr marL="5439186" indent="0">
              <a:buNone/>
              <a:defRPr sz="2200"/>
            </a:lvl6pPr>
            <a:lvl7pPr marL="6527024" indent="0">
              <a:buNone/>
              <a:defRPr sz="2200"/>
            </a:lvl7pPr>
            <a:lvl8pPr marL="7614864" indent="0">
              <a:buNone/>
              <a:defRPr sz="2200"/>
            </a:lvl8pPr>
            <a:lvl9pPr marL="8702702" indent="0">
              <a:buNone/>
              <a:defRPr sz="2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56542166"/>
      </p:ext>
    </p:extLst>
  </p:cSld>
  <p:clrMapOvr>
    <a:masterClrMapping/>
  </p:clrMapOvr>
  <p:transition spd="slow">
    <p:wip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grpSp>
        <p:nvGrpSpPr>
          <p:cNvPr id="4" name="Group 3"/>
          <p:cNvGrpSpPr/>
          <p:nvPr userDrawn="1"/>
        </p:nvGrpSpPr>
        <p:grpSpPr>
          <a:xfrm>
            <a:off x="0" y="0"/>
            <a:ext cx="24384000" cy="1298576"/>
            <a:chOff x="-1" y="0"/>
            <a:chExt cx="24384001" cy="1298576"/>
          </a:xfrm>
        </p:grpSpPr>
        <p:pic>
          <p:nvPicPr>
            <p:cNvPr id="5" name="Picture 7" descr="pml slide head-300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4384000" cy="1298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7" descr="pml slide head-300"/>
            <p:cNvPicPr>
              <a:picLocks noChangeAspect="1" noChangeArrowheads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-1" y="0"/>
              <a:ext cx="18332841" cy="1298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7" name="Group 6"/>
          <p:cNvGrpSpPr/>
          <p:nvPr userDrawn="1"/>
        </p:nvGrpSpPr>
        <p:grpSpPr>
          <a:xfrm>
            <a:off x="152400" y="152400"/>
            <a:ext cx="24384000" cy="1298576"/>
            <a:chOff x="-1" y="0"/>
            <a:chExt cx="24384001" cy="1298576"/>
          </a:xfrm>
        </p:grpSpPr>
        <p:pic>
          <p:nvPicPr>
            <p:cNvPr id="8" name="Picture 7" descr="pml slide head-300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4384000" cy="1298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7" descr="pml slide head-300"/>
            <p:cNvPicPr>
              <a:picLocks noChangeAspect="1" noChangeArrowheads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-1" y="0"/>
              <a:ext cx="18332841" cy="1298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29008933"/>
      </p:ext>
    </p:extLst>
  </p:cSld>
  <p:clrMapOvr>
    <a:masterClrMapping/>
  </p:clrMapOvr>
  <p:transition spd="slow">
    <p:wip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2369132" y="1529408"/>
            <a:ext cx="1420800" cy="1170305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8886" y="1616088"/>
            <a:ext cx="21508244" cy="1170305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4500147"/>
      </p:ext>
    </p:extLst>
  </p:cSld>
  <p:clrMapOvr>
    <a:masterClrMapping/>
  </p:clrMapOvr>
  <p:transition spd="slow">
    <p:wip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112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19" name="Shape 19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5200">
                <a:solidFill>
                  <a:srgbClr val="FFFFFF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5200">
                <a:solidFill>
                  <a:srgbClr val="FFFFFF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5200">
                <a:solidFill>
                  <a:srgbClr val="FFFFFF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5200">
                <a:solidFill>
                  <a:srgbClr val="FFFFFF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5200">
                <a:solidFill>
                  <a:srgbClr val="FFFFFF"/>
                </a:solidFill>
              </a:rPr>
              <a:t>Body Level Five</a:t>
            </a:r>
          </a:p>
        </p:txBody>
      </p:sp>
      <p:grpSp>
        <p:nvGrpSpPr>
          <p:cNvPr id="4" name="Group 3"/>
          <p:cNvGrpSpPr/>
          <p:nvPr userDrawn="1"/>
        </p:nvGrpSpPr>
        <p:grpSpPr>
          <a:xfrm>
            <a:off x="0" y="0"/>
            <a:ext cx="24384000" cy="1298576"/>
            <a:chOff x="-1" y="0"/>
            <a:chExt cx="24384001" cy="1298576"/>
          </a:xfrm>
        </p:grpSpPr>
        <p:pic>
          <p:nvPicPr>
            <p:cNvPr id="5" name="Picture 7" descr="pml slide head-300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4384000" cy="1298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7" descr="pml slide head-300"/>
            <p:cNvPicPr>
              <a:picLocks noChangeAspect="1" noChangeArrowheads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-1" y="0"/>
              <a:ext cx="18332841" cy="1298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447726451"/>
      </p:ext>
    </p:extLst>
  </p:cSld>
  <p:clrMapOvr>
    <a:masterClrMapping/>
  </p:clrMapOvr>
  <p:transition spd="slow">
    <p:wip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8"/>
          <p:cNvSpPr>
            <a:spLocks noGrp="1"/>
          </p:cNvSpPr>
          <p:nvPr>
            <p:ph type="title"/>
          </p:nvPr>
        </p:nvSpPr>
        <p:spPr>
          <a:xfrm>
            <a:off x="635000" y="9448802"/>
            <a:ext cx="23114000" cy="200660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112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9" name="Shape 9"/>
          <p:cNvSpPr>
            <a:spLocks noGrp="1"/>
          </p:cNvSpPr>
          <p:nvPr>
            <p:ph type="body" idx="1"/>
          </p:nvPr>
        </p:nvSpPr>
        <p:spPr>
          <a:xfrm>
            <a:off x="635000" y="11518949"/>
            <a:ext cx="23114000" cy="1587502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4400"/>
            </a:lvl1pPr>
            <a:lvl2pPr marL="0" indent="228400" algn="ctr">
              <a:spcBef>
                <a:spcPts val="0"/>
              </a:spcBef>
              <a:buSzTx/>
              <a:buNone/>
              <a:defRPr sz="4400"/>
            </a:lvl2pPr>
            <a:lvl3pPr marL="0" indent="456798" algn="ctr">
              <a:spcBef>
                <a:spcPts val="0"/>
              </a:spcBef>
              <a:buSzTx/>
              <a:buNone/>
              <a:defRPr sz="4400"/>
            </a:lvl3pPr>
            <a:lvl4pPr marL="0" indent="685192" algn="ctr">
              <a:spcBef>
                <a:spcPts val="0"/>
              </a:spcBef>
              <a:buSzTx/>
              <a:buNone/>
              <a:defRPr sz="4400"/>
            </a:lvl4pPr>
            <a:lvl5pPr marL="0" indent="913548" algn="ctr">
              <a:spcBef>
                <a:spcPts val="0"/>
              </a:spcBef>
              <a:buSzTx/>
              <a:buNone/>
              <a:defRPr sz="44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FFFFFF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FFFFFF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FFFFFF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FFFFFF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FFFFFF"/>
                </a:solidFill>
              </a:rPr>
              <a:t>Body Level Five</a:t>
            </a:r>
          </a:p>
        </p:txBody>
      </p:sp>
    </p:spTree>
    <p:extLst>
      <p:ext uri="{BB962C8B-B14F-4D97-AF65-F5344CB8AC3E}">
        <p14:creationId xmlns:p14="http://schemas.microsoft.com/office/powerpoint/2010/main" val="4138795401"/>
      </p:ext>
    </p:extLst>
  </p:cSld>
  <p:clrMapOvr>
    <a:masterClrMapping/>
  </p:clrMapOvr>
  <p:transition spd="slow">
    <p:wip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>
            <a:spLocks noGrp="1"/>
          </p:cNvSpPr>
          <p:nvPr>
            <p:ph type="title"/>
          </p:nvPr>
        </p:nvSpPr>
        <p:spPr>
          <a:xfrm>
            <a:off x="1778000" y="4533906"/>
            <a:ext cx="20828000" cy="464820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11200">
                <a:solidFill>
                  <a:srgbClr val="FFFFFF"/>
                </a:solidFill>
              </a:rPr>
              <a:t>Title Text</a:t>
            </a:r>
          </a:p>
        </p:txBody>
      </p:sp>
    </p:spTree>
    <p:extLst>
      <p:ext uri="{BB962C8B-B14F-4D97-AF65-F5344CB8AC3E}">
        <p14:creationId xmlns:p14="http://schemas.microsoft.com/office/powerpoint/2010/main" val="3281575450"/>
      </p:ext>
    </p:extLst>
  </p:cSld>
  <p:clrMapOvr>
    <a:masterClrMapping/>
  </p:clrMapOvr>
  <p:transition spd="slow">
    <p:wip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>
            <a:spLocks noGrp="1"/>
          </p:cNvSpPr>
          <p:nvPr>
            <p:ph type="title"/>
          </p:nvPr>
        </p:nvSpPr>
        <p:spPr>
          <a:xfrm>
            <a:off x="1651081" y="952513"/>
            <a:ext cx="10223502" cy="5549902"/>
          </a:xfrm>
          <a:prstGeom prst="rect">
            <a:avLst/>
          </a:prstGeom>
        </p:spPr>
        <p:txBody>
          <a:bodyPr anchor="b"/>
          <a:lstStyle>
            <a:lvl1pPr>
              <a:defRPr sz="84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84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14" name="Shape 14"/>
          <p:cNvSpPr>
            <a:spLocks noGrp="1"/>
          </p:cNvSpPr>
          <p:nvPr>
            <p:ph type="body" idx="1"/>
          </p:nvPr>
        </p:nvSpPr>
        <p:spPr>
          <a:xfrm>
            <a:off x="1651081" y="6692903"/>
            <a:ext cx="10223502" cy="5727702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4400"/>
            </a:lvl1pPr>
            <a:lvl2pPr marL="0" indent="228400" algn="ctr">
              <a:spcBef>
                <a:spcPts val="0"/>
              </a:spcBef>
              <a:buSzTx/>
              <a:buNone/>
              <a:defRPr sz="4400"/>
            </a:lvl2pPr>
            <a:lvl3pPr marL="0" indent="456798" algn="ctr">
              <a:spcBef>
                <a:spcPts val="0"/>
              </a:spcBef>
              <a:buSzTx/>
              <a:buNone/>
              <a:defRPr sz="4400"/>
            </a:lvl3pPr>
            <a:lvl4pPr marL="0" indent="685192" algn="ctr">
              <a:spcBef>
                <a:spcPts val="0"/>
              </a:spcBef>
              <a:buSzTx/>
              <a:buNone/>
              <a:defRPr sz="4400"/>
            </a:lvl4pPr>
            <a:lvl5pPr marL="0" indent="913548" algn="ctr">
              <a:spcBef>
                <a:spcPts val="0"/>
              </a:spcBef>
              <a:buSzTx/>
              <a:buNone/>
              <a:defRPr sz="44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FFFFFF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FFFFFF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FFFFFF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FFFFFF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FFFFFF"/>
                </a:solidFill>
              </a:rPr>
              <a:t>Body Level Five</a:t>
            </a:r>
          </a:p>
        </p:txBody>
      </p:sp>
    </p:spTree>
    <p:extLst>
      <p:ext uri="{BB962C8B-B14F-4D97-AF65-F5344CB8AC3E}">
        <p14:creationId xmlns:p14="http://schemas.microsoft.com/office/powerpoint/2010/main" val="405814528"/>
      </p:ext>
    </p:extLst>
  </p:cSld>
  <p:clrMapOvr>
    <a:masterClrMapping/>
  </p:clrMapOvr>
  <p:transition spd="slow">
    <p:wip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11200">
                <a:solidFill>
                  <a:srgbClr val="FFFFFF"/>
                </a:solidFill>
              </a:rPr>
              <a:t>Title Text</a:t>
            </a:r>
          </a:p>
        </p:txBody>
      </p:sp>
    </p:spTree>
    <p:extLst>
      <p:ext uri="{BB962C8B-B14F-4D97-AF65-F5344CB8AC3E}">
        <p14:creationId xmlns:p14="http://schemas.microsoft.com/office/powerpoint/2010/main" val="1869588510"/>
      </p:ext>
    </p:extLst>
  </p:cSld>
  <p:clrMapOvr>
    <a:masterClrMapping/>
  </p:clrMapOvr>
  <p:transition spd="slow">
    <p:wip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112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22" name="Shape 22"/>
          <p:cNvSpPr>
            <a:spLocks noGrp="1"/>
          </p:cNvSpPr>
          <p:nvPr>
            <p:ph type="body" idx="1"/>
          </p:nvPr>
        </p:nvSpPr>
        <p:spPr>
          <a:xfrm>
            <a:off x="1689145" y="3149600"/>
            <a:ext cx="10223502" cy="9296400"/>
          </a:xfrm>
          <a:prstGeom prst="rect">
            <a:avLst/>
          </a:prstGeom>
        </p:spPr>
        <p:txBody>
          <a:bodyPr/>
          <a:lstStyle>
            <a:lvl1pPr marL="558298" indent="-558298">
              <a:spcBef>
                <a:spcPts val="4500"/>
              </a:spcBef>
              <a:defRPr sz="4600"/>
            </a:lvl1pPr>
            <a:lvl2pPr marL="1116564" indent="-558298">
              <a:spcBef>
                <a:spcPts val="4500"/>
              </a:spcBef>
              <a:defRPr sz="4600"/>
            </a:lvl2pPr>
            <a:lvl3pPr marL="1674808" indent="-558298">
              <a:spcBef>
                <a:spcPts val="4500"/>
              </a:spcBef>
              <a:defRPr sz="4600"/>
            </a:lvl3pPr>
            <a:lvl4pPr marL="2233094" indent="-558298">
              <a:spcBef>
                <a:spcPts val="4500"/>
              </a:spcBef>
              <a:defRPr sz="4600"/>
            </a:lvl4pPr>
            <a:lvl5pPr marL="2791392" indent="-558298">
              <a:spcBef>
                <a:spcPts val="4500"/>
              </a:spcBef>
              <a:defRPr sz="46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600">
                <a:solidFill>
                  <a:srgbClr val="FFFFFF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4600">
                <a:solidFill>
                  <a:srgbClr val="FFFFFF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4600">
                <a:solidFill>
                  <a:srgbClr val="FFFFFF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4600">
                <a:solidFill>
                  <a:srgbClr val="FFFFFF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4600">
                <a:solidFill>
                  <a:srgbClr val="FFFFFF"/>
                </a:solidFill>
              </a:rPr>
              <a:t>Body Level Five</a:t>
            </a:r>
          </a:p>
        </p:txBody>
      </p:sp>
    </p:spTree>
    <p:extLst>
      <p:ext uri="{BB962C8B-B14F-4D97-AF65-F5344CB8AC3E}">
        <p14:creationId xmlns:p14="http://schemas.microsoft.com/office/powerpoint/2010/main" val="1897578623"/>
      </p:ext>
    </p:extLst>
  </p:cSld>
  <p:clrMapOvr>
    <a:masterClrMapping/>
  </p:clrMapOvr>
  <p:transition spd="slow">
    <p:wip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>
            <a:spLocks noGrp="1"/>
          </p:cNvSpPr>
          <p:nvPr>
            <p:ph type="body" idx="1"/>
          </p:nvPr>
        </p:nvSpPr>
        <p:spPr>
          <a:xfrm>
            <a:off x="1689104" y="1778033"/>
            <a:ext cx="21005800" cy="10172702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5200">
                <a:solidFill>
                  <a:srgbClr val="FFFFFF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5200">
                <a:solidFill>
                  <a:srgbClr val="FFFFFF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5200">
                <a:solidFill>
                  <a:srgbClr val="FFFFFF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5200">
                <a:solidFill>
                  <a:srgbClr val="FFFFFF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5200">
                <a:solidFill>
                  <a:srgbClr val="FFFFFF"/>
                </a:solidFill>
              </a:rPr>
              <a:t>Body Level Five</a:t>
            </a:r>
          </a:p>
        </p:txBody>
      </p:sp>
    </p:spTree>
    <p:extLst>
      <p:ext uri="{BB962C8B-B14F-4D97-AF65-F5344CB8AC3E}">
        <p14:creationId xmlns:p14="http://schemas.microsoft.com/office/powerpoint/2010/main" val="2117021556"/>
      </p:ext>
    </p:extLst>
  </p:cSld>
  <p:clrMapOvr>
    <a:masterClrMapping/>
  </p:clrMapOvr>
  <p:transition spd="slow">
    <p:wip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90073000"/>
      </p:ext>
    </p:extLst>
  </p:cSld>
  <p:clrMapOvr>
    <a:masterClrMapping/>
  </p:clrMapOvr>
  <p:transition spd="slow">
    <p:wip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06458462"/>
      </p:ext>
    </p:extLst>
  </p:cSld>
  <p:clrMapOvr>
    <a:masterClrMapping/>
  </p:clrMapOvr>
  <p:transition spd="slow">
    <p:wip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8930" y="1385393"/>
            <a:ext cx="22852392" cy="10654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8930" y="2681571"/>
            <a:ext cx="22852392" cy="1063759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1315631"/>
      </p:ext>
    </p:extLst>
  </p:cSld>
  <p:clrMapOvr>
    <a:masterClrMapping/>
  </p:clrMapOvr>
  <p:transition spd="slow">
    <p:wip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029" descr="pml-letterhead-head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9" r="35510"/>
          <a:stretch>
            <a:fillRect/>
          </a:stretch>
        </p:blipFill>
        <p:spPr bwMode="auto">
          <a:xfrm>
            <a:off x="0" y="11"/>
            <a:ext cx="24384000" cy="470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699" name="Rectangle 3"/>
          <p:cNvSpPr>
            <a:spLocks noGrp="1" noChangeArrowheads="1"/>
          </p:cNvSpPr>
          <p:nvPr>
            <p:ph type="ctrTitle" sz="quarter"/>
          </p:nvPr>
        </p:nvSpPr>
        <p:spPr>
          <a:xfrm>
            <a:off x="2014905" y="10169543"/>
            <a:ext cx="17089966" cy="158432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smtClean="0"/>
              <a:t>Click to edit Master title style</a:t>
            </a:r>
            <a:endParaRPr lang="en-GB" noProof="0" smtClean="0"/>
          </a:p>
        </p:txBody>
      </p:sp>
      <p:sp>
        <p:nvSpPr>
          <p:cNvPr id="29700" name="Rectangle 4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2014868" y="11795145"/>
            <a:ext cx="17068800" cy="968374"/>
          </a:xfrm>
        </p:spPr>
        <p:txBody>
          <a:bodyPr/>
          <a:lstStyle>
            <a:lvl1pPr marL="0" indent="0">
              <a:buFontTx/>
              <a:buNone/>
              <a:defRPr sz="44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  <a:endParaRPr lang="en-GB" noProof="0" dirty="0" smtClean="0"/>
          </a:p>
        </p:txBody>
      </p:sp>
    </p:spTree>
    <p:extLst>
      <p:ext uri="{BB962C8B-B14F-4D97-AF65-F5344CB8AC3E}">
        <p14:creationId xmlns:p14="http://schemas.microsoft.com/office/powerpoint/2010/main" val="2739456628"/>
      </p:ext>
    </p:extLst>
  </p:cSld>
  <p:clrMapOvr>
    <a:masterClrMapping/>
  </p:clrMapOvr>
  <p:transition spd="slow">
    <p:wip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8874" y="1385393"/>
            <a:ext cx="22852392" cy="10654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8874" y="2681547"/>
            <a:ext cx="22852392" cy="1063759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grpSp>
        <p:nvGrpSpPr>
          <p:cNvPr id="4" name="Group 3"/>
          <p:cNvGrpSpPr/>
          <p:nvPr userDrawn="1"/>
        </p:nvGrpSpPr>
        <p:grpSpPr>
          <a:xfrm>
            <a:off x="0" y="0"/>
            <a:ext cx="24384000" cy="1298576"/>
            <a:chOff x="-1" y="0"/>
            <a:chExt cx="24384001" cy="1298576"/>
          </a:xfrm>
        </p:grpSpPr>
        <p:pic>
          <p:nvPicPr>
            <p:cNvPr id="5" name="Picture 7" descr="pml slide head-300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4384000" cy="1298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7" descr="pml slide head-300"/>
            <p:cNvPicPr>
              <a:picLocks noChangeAspect="1" noChangeArrowheads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-1" y="0"/>
              <a:ext cx="18332841" cy="1298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40853860"/>
      </p:ext>
    </p:extLst>
  </p:cSld>
  <p:clrMapOvr>
    <a:masterClrMapping/>
  </p:clrMapOvr>
  <p:transition spd="slow">
    <p:wip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8894" y="1385392"/>
            <a:ext cx="22660372" cy="1065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8897" y="2539011"/>
            <a:ext cx="10947070" cy="10780118"/>
          </a:xfrm>
        </p:spPr>
        <p:txBody>
          <a:bodyPr/>
          <a:lstStyle>
            <a:lvl1pPr>
              <a:defRPr sz="7600"/>
            </a:lvl1pPr>
            <a:lvl2pPr>
              <a:defRPr sz="6400"/>
            </a:lvl2pPr>
            <a:lvl3pPr>
              <a:defRPr sz="5200"/>
            </a:lvl3pPr>
            <a:lvl4pPr>
              <a:defRPr sz="4800"/>
            </a:lvl4pPr>
            <a:lvl5pPr>
              <a:defRPr sz="4800"/>
            </a:lvl5pPr>
            <a:lvl6pPr>
              <a:defRPr sz="4800"/>
            </a:lvl6pPr>
            <a:lvl7pPr>
              <a:defRPr sz="4800"/>
            </a:lvl7pPr>
            <a:lvl8pPr>
              <a:defRPr sz="4800"/>
            </a:lvl8pPr>
            <a:lvl9pPr>
              <a:defRPr sz="4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Content Placeholder 2"/>
          <p:cNvSpPr>
            <a:spLocks noGrp="1"/>
          </p:cNvSpPr>
          <p:nvPr>
            <p:ph sz="half" idx="10"/>
          </p:nvPr>
        </p:nvSpPr>
        <p:spPr>
          <a:xfrm>
            <a:off x="12384083" y="2537531"/>
            <a:ext cx="10947070" cy="10780118"/>
          </a:xfrm>
        </p:spPr>
        <p:txBody>
          <a:bodyPr/>
          <a:lstStyle>
            <a:lvl1pPr>
              <a:defRPr sz="7600"/>
            </a:lvl1pPr>
            <a:lvl2pPr>
              <a:defRPr sz="6400"/>
            </a:lvl2pPr>
            <a:lvl3pPr>
              <a:defRPr sz="5200"/>
            </a:lvl3pPr>
            <a:lvl4pPr>
              <a:defRPr sz="4800"/>
            </a:lvl4pPr>
            <a:lvl5pPr>
              <a:defRPr sz="4800"/>
            </a:lvl5pPr>
            <a:lvl6pPr>
              <a:defRPr sz="4800"/>
            </a:lvl6pPr>
            <a:lvl7pPr>
              <a:defRPr sz="4800"/>
            </a:lvl7pPr>
            <a:lvl8pPr>
              <a:defRPr sz="4800"/>
            </a:lvl8pPr>
            <a:lvl9pPr>
              <a:defRPr sz="4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grpSp>
        <p:nvGrpSpPr>
          <p:cNvPr id="6" name="Group 5"/>
          <p:cNvGrpSpPr/>
          <p:nvPr userDrawn="1"/>
        </p:nvGrpSpPr>
        <p:grpSpPr>
          <a:xfrm>
            <a:off x="0" y="0"/>
            <a:ext cx="24384000" cy="1298576"/>
            <a:chOff x="-1" y="0"/>
            <a:chExt cx="24384001" cy="1298576"/>
          </a:xfrm>
        </p:grpSpPr>
        <p:pic>
          <p:nvPicPr>
            <p:cNvPr id="7" name="Picture 7" descr="pml slide head-300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4384000" cy="1298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7" descr="pml slide head-300"/>
            <p:cNvPicPr>
              <a:picLocks noChangeAspect="1" noChangeArrowheads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-1" y="0"/>
              <a:ext cx="18332841" cy="1298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765403993"/>
      </p:ext>
    </p:extLst>
  </p:cSld>
  <p:clrMapOvr>
    <a:masterClrMapping/>
  </p:clrMapOvr>
  <p:transition spd="slow">
    <p:wip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grpSp>
        <p:nvGrpSpPr>
          <p:cNvPr id="3" name="Group 2"/>
          <p:cNvGrpSpPr/>
          <p:nvPr userDrawn="1"/>
        </p:nvGrpSpPr>
        <p:grpSpPr>
          <a:xfrm>
            <a:off x="0" y="0"/>
            <a:ext cx="24384000" cy="1298576"/>
            <a:chOff x="-1" y="0"/>
            <a:chExt cx="24384001" cy="1298576"/>
          </a:xfrm>
        </p:grpSpPr>
        <p:pic>
          <p:nvPicPr>
            <p:cNvPr id="4" name="Picture 7" descr="pml slide head-300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4384000" cy="1298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" name="Picture 7" descr="pml slide head-300"/>
            <p:cNvPicPr>
              <a:picLocks noChangeAspect="1" noChangeArrowheads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-1" y="0"/>
              <a:ext cx="18332841" cy="1298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650040183"/>
      </p:ext>
    </p:extLst>
  </p:cSld>
  <p:clrMapOvr>
    <a:masterClrMapping/>
  </p:clrMapOvr>
  <p:transition spd="slow">
    <p:wip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81715700"/>
      </p:ext>
    </p:extLst>
  </p:cSld>
  <p:clrMapOvr>
    <a:masterClrMapping/>
  </p:clrMapOvr>
  <p:transition spd="slow">
    <p:wip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721" y="1385392"/>
            <a:ext cx="22110038" cy="1065600"/>
          </a:xfrm>
        </p:spPr>
        <p:txBody>
          <a:bodyPr anchor="b"/>
          <a:lstStyle>
            <a:lvl1pPr algn="l">
              <a:defRPr sz="76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533469" y="2537526"/>
            <a:ext cx="13631334" cy="10225136"/>
          </a:xfrm>
        </p:spPr>
        <p:txBody>
          <a:bodyPr/>
          <a:lstStyle>
            <a:lvl1pPr>
              <a:defRPr sz="8600"/>
            </a:lvl1pPr>
            <a:lvl2pPr>
              <a:defRPr sz="7600"/>
            </a:lvl2pPr>
            <a:lvl3pPr>
              <a:defRPr sz="6400"/>
            </a:lvl3pPr>
            <a:lvl4pPr>
              <a:defRPr sz="5200"/>
            </a:lvl4pPr>
            <a:lvl5pPr>
              <a:defRPr sz="5200"/>
            </a:lvl5pPr>
            <a:lvl6pPr>
              <a:defRPr sz="5200"/>
            </a:lvl6pPr>
            <a:lvl7pPr>
              <a:defRPr sz="5200"/>
            </a:lvl7pPr>
            <a:lvl8pPr>
              <a:defRPr sz="5200"/>
            </a:lvl8pPr>
            <a:lvl9pPr>
              <a:defRPr sz="5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208" y="2585963"/>
            <a:ext cx="8022168" cy="10176710"/>
          </a:xfrm>
        </p:spPr>
        <p:txBody>
          <a:bodyPr/>
          <a:lstStyle>
            <a:lvl1pPr marL="0" indent="0">
              <a:buNone/>
              <a:defRPr sz="3800"/>
            </a:lvl1pPr>
            <a:lvl2pPr marL="1218578" indent="0">
              <a:buNone/>
              <a:defRPr sz="3200"/>
            </a:lvl2pPr>
            <a:lvl3pPr marL="2437114" indent="0">
              <a:buNone/>
              <a:defRPr sz="2600"/>
            </a:lvl3pPr>
            <a:lvl4pPr marL="3655682" indent="0">
              <a:buNone/>
              <a:defRPr sz="2400"/>
            </a:lvl4pPr>
            <a:lvl5pPr marL="4874226" indent="0">
              <a:buNone/>
              <a:defRPr sz="2400"/>
            </a:lvl5pPr>
            <a:lvl6pPr marL="6092802" indent="0">
              <a:buNone/>
              <a:defRPr sz="2400"/>
            </a:lvl6pPr>
            <a:lvl7pPr marL="7311338" indent="0">
              <a:buNone/>
              <a:defRPr sz="2400"/>
            </a:lvl7pPr>
            <a:lvl8pPr marL="8529908" indent="0">
              <a:buNone/>
              <a:defRPr sz="2400"/>
            </a:lvl8pPr>
            <a:lvl9pPr marL="9748484" indent="0">
              <a:buNone/>
              <a:defRPr sz="2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65181757"/>
      </p:ext>
    </p:extLst>
  </p:cSld>
  <p:clrMapOvr>
    <a:masterClrMapping/>
  </p:clrMapOvr>
  <p:transition spd="slow">
    <p:wip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79436" y="9601217"/>
            <a:ext cx="14630400" cy="1133478"/>
          </a:xfrm>
        </p:spPr>
        <p:txBody>
          <a:bodyPr anchor="b"/>
          <a:lstStyle>
            <a:lvl1pPr algn="l">
              <a:defRPr sz="76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779436" y="1673463"/>
            <a:ext cx="14630400" cy="7781726"/>
          </a:xfrm>
        </p:spPr>
        <p:txBody>
          <a:bodyPr/>
          <a:lstStyle>
            <a:lvl1pPr marL="0" indent="0">
              <a:buNone/>
              <a:defRPr sz="8600"/>
            </a:lvl1pPr>
            <a:lvl2pPr marL="1218578" indent="0">
              <a:buNone/>
              <a:defRPr sz="7600"/>
            </a:lvl2pPr>
            <a:lvl3pPr marL="2437114" indent="0">
              <a:buNone/>
              <a:defRPr sz="6400"/>
            </a:lvl3pPr>
            <a:lvl4pPr marL="3655682" indent="0">
              <a:buNone/>
              <a:defRPr sz="5200"/>
            </a:lvl4pPr>
            <a:lvl5pPr marL="4874226" indent="0">
              <a:buNone/>
              <a:defRPr sz="5200"/>
            </a:lvl5pPr>
            <a:lvl6pPr marL="6092802" indent="0">
              <a:buNone/>
              <a:defRPr sz="5200"/>
            </a:lvl6pPr>
            <a:lvl7pPr marL="7311338" indent="0">
              <a:buNone/>
              <a:defRPr sz="5200"/>
            </a:lvl7pPr>
            <a:lvl8pPr marL="8529908" indent="0">
              <a:buNone/>
              <a:defRPr sz="5200"/>
            </a:lvl8pPr>
            <a:lvl9pPr marL="9748484" indent="0">
              <a:buNone/>
              <a:defRPr sz="52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79436" y="10734727"/>
            <a:ext cx="14630400" cy="1609726"/>
          </a:xfrm>
        </p:spPr>
        <p:txBody>
          <a:bodyPr/>
          <a:lstStyle>
            <a:lvl1pPr marL="0" indent="0">
              <a:buNone/>
              <a:defRPr sz="3800"/>
            </a:lvl1pPr>
            <a:lvl2pPr marL="1218578" indent="0">
              <a:buNone/>
              <a:defRPr sz="3200"/>
            </a:lvl2pPr>
            <a:lvl3pPr marL="2437114" indent="0">
              <a:buNone/>
              <a:defRPr sz="2600"/>
            </a:lvl3pPr>
            <a:lvl4pPr marL="3655682" indent="0">
              <a:buNone/>
              <a:defRPr sz="2400"/>
            </a:lvl4pPr>
            <a:lvl5pPr marL="4874226" indent="0">
              <a:buNone/>
              <a:defRPr sz="2400"/>
            </a:lvl5pPr>
            <a:lvl6pPr marL="6092802" indent="0">
              <a:buNone/>
              <a:defRPr sz="2400"/>
            </a:lvl6pPr>
            <a:lvl7pPr marL="7311338" indent="0">
              <a:buNone/>
              <a:defRPr sz="2400"/>
            </a:lvl7pPr>
            <a:lvl8pPr marL="8529908" indent="0">
              <a:buNone/>
              <a:defRPr sz="2400"/>
            </a:lvl8pPr>
            <a:lvl9pPr marL="9748484" indent="0">
              <a:buNone/>
              <a:defRPr sz="2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81456950"/>
      </p:ext>
    </p:extLst>
  </p:cSld>
  <p:clrMapOvr>
    <a:masterClrMapping/>
  </p:clrMapOvr>
  <p:transition spd="slow">
    <p:wip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358075"/>
      </p:ext>
    </p:extLst>
  </p:cSld>
  <p:clrMapOvr>
    <a:masterClrMapping/>
  </p:clrMapOvr>
  <p:transition spd="slow">
    <p:wip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2369132" y="1529425"/>
            <a:ext cx="1420800" cy="1170305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8902" y="1616089"/>
            <a:ext cx="21508244" cy="1170305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5440125"/>
      </p:ext>
    </p:extLst>
  </p:cSld>
  <p:clrMapOvr>
    <a:masterClrMapping/>
  </p:clrMapOvr>
  <p:transition spd="slow">
    <p:wip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126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19" name="Shape 19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6200">
                <a:solidFill>
                  <a:srgbClr val="FFFFFF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6200">
                <a:solidFill>
                  <a:srgbClr val="FFFFFF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6200">
                <a:solidFill>
                  <a:srgbClr val="FFFFFF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6200">
                <a:solidFill>
                  <a:srgbClr val="FFFFFF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6200">
                <a:solidFill>
                  <a:srgbClr val="FFFFFF"/>
                </a:solidFill>
              </a:rPr>
              <a:t>Body Level Five</a:t>
            </a:r>
          </a:p>
        </p:txBody>
      </p:sp>
    </p:spTree>
    <p:extLst>
      <p:ext uri="{BB962C8B-B14F-4D97-AF65-F5344CB8AC3E}">
        <p14:creationId xmlns:p14="http://schemas.microsoft.com/office/powerpoint/2010/main" val="1419387346"/>
      </p:ext>
    </p:extLst>
  </p:cSld>
  <p:clrMapOvr>
    <a:masterClrMapping/>
  </p:clrMapOvr>
  <p:transition spd="slow">
    <p:wip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029" descr="pml-letterhead-header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2000" y="69650"/>
            <a:ext cx="23622000" cy="373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1029" descr="pml-letterhead-header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69650"/>
            <a:ext cx="23622000" cy="373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699" name="Rectangle 3"/>
          <p:cNvSpPr>
            <a:spLocks noGrp="1" noChangeArrowheads="1"/>
          </p:cNvSpPr>
          <p:nvPr>
            <p:ph type="ctrTitle" sz="quarter"/>
          </p:nvPr>
        </p:nvSpPr>
        <p:spPr>
          <a:xfrm>
            <a:off x="2014953" y="10169545"/>
            <a:ext cx="17089966" cy="158432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smtClean="0"/>
              <a:t>Click to edit Master title style</a:t>
            </a:r>
            <a:endParaRPr lang="en-GB" noProof="0" smtClean="0"/>
          </a:p>
        </p:txBody>
      </p:sp>
      <p:sp>
        <p:nvSpPr>
          <p:cNvPr id="29700" name="Rectangle 4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2014868" y="11795171"/>
            <a:ext cx="17068800" cy="968374"/>
          </a:xfrm>
        </p:spPr>
        <p:txBody>
          <a:bodyPr/>
          <a:lstStyle>
            <a:lvl1pPr marL="0" indent="0">
              <a:buFontTx/>
              <a:buNone/>
              <a:defRPr sz="38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  <a:endParaRPr lang="en-GB" noProof="0" dirty="0" smtClean="0"/>
          </a:p>
        </p:txBody>
      </p:sp>
    </p:spTree>
    <p:extLst>
      <p:ext uri="{BB962C8B-B14F-4D97-AF65-F5344CB8AC3E}">
        <p14:creationId xmlns:p14="http://schemas.microsoft.com/office/powerpoint/2010/main" val="2808795770"/>
      </p:ext>
    </p:extLst>
  </p:cSld>
  <p:clrMapOvr>
    <a:masterClrMapping/>
  </p:clrMapOvr>
  <p:transition spd="slow">
    <p:wip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8874" y="1385393"/>
            <a:ext cx="22852392" cy="10654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8874" y="2681549"/>
            <a:ext cx="22852392" cy="1063759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grpSp>
        <p:nvGrpSpPr>
          <p:cNvPr id="4" name="Group 3"/>
          <p:cNvGrpSpPr/>
          <p:nvPr userDrawn="1"/>
        </p:nvGrpSpPr>
        <p:grpSpPr>
          <a:xfrm>
            <a:off x="0" y="0"/>
            <a:ext cx="24384000" cy="1298576"/>
            <a:chOff x="-1" y="0"/>
            <a:chExt cx="24384001" cy="1298576"/>
          </a:xfrm>
        </p:grpSpPr>
        <p:pic>
          <p:nvPicPr>
            <p:cNvPr id="5" name="Picture 7" descr="pml slide head-300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4384000" cy="1298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7" descr="pml slide head-300"/>
            <p:cNvPicPr>
              <a:picLocks noChangeAspect="1" noChangeArrowheads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-1" y="0"/>
              <a:ext cx="18332841" cy="1298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114229421"/>
      </p:ext>
    </p:extLst>
  </p:cSld>
  <p:clrMapOvr>
    <a:masterClrMapping/>
  </p:clrMapOvr>
  <p:transition spd="slow">
    <p:wip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8960" y="1385392"/>
            <a:ext cx="22660372" cy="1065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8961" y="2539009"/>
            <a:ext cx="10947070" cy="10780118"/>
          </a:xfrm>
        </p:spPr>
        <p:txBody>
          <a:bodyPr/>
          <a:lstStyle>
            <a:lvl1pPr>
              <a:defRPr sz="6800"/>
            </a:lvl1pPr>
            <a:lvl2pPr>
              <a:defRPr sz="5800"/>
            </a:lvl2pPr>
            <a:lvl3pPr>
              <a:defRPr sz="4800"/>
            </a:lvl3pPr>
            <a:lvl4pPr>
              <a:defRPr sz="4400"/>
            </a:lvl4pPr>
            <a:lvl5pPr>
              <a:defRPr sz="4400"/>
            </a:lvl5pPr>
            <a:lvl6pPr>
              <a:defRPr sz="4400"/>
            </a:lvl6pPr>
            <a:lvl7pPr>
              <a:defRPr sz="4400"/>
            </a:lvl7pPr>
            <a:lvl8pPr>
              <a:defRPr sz="4400"/>
            </a:lvl8pPr>
            <a:lvl9pPr>
              <a:defRPr sz="4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Content Placeholder 2"/>
          <p:cNvSpPr>
            <a:spLocks noGrp="1"/>
          </p:cNvSpPr>
          <p:nvPr>
            <p:ph sz="half" idx="10"/>
          </p:nvPr>
        </p:nvSpPr>
        <p:spPr>
          <a:xfrm>
            <a:off x="12384137" y="2537533"/>
            <a:ext cx="10947070" cy="10780118"/>
          </a:xfrm>
        </p:spPr>
        <p:txBody>
          <a:bodyPr/>
          <a:lstStyle>
            <a:lvl1pPr>
              <a:defRPr sz="6800"/>
            </a:lvl1pPr>
            <a:lvl2pPr>
              <a:defRPr sz="5800"/>
            </a:lvl2pPr>
            <a:lvl3pPr>
              <a:defRPr sz="4800"/>
            </a:lvl3pPr>
            <a:lvl4pPr>
              <a:defRPr sz="4400"/>
            </a:lvl4pPr>
            <a:lvl5pPr>
              <a:defRPr sz="4400"/>
            </a:lvl5pPr>
            <a:lvl6pPr>
              <a:defRPr sz="4400"/>
            </a:lvl6pPr>
            <a:lvl7pPr>
              <a:defRPr sz="4400"/>
            </a:lvl7pPr>
            <a:lvl8pPr>
              <a:defRPr sz="4400"/>
            </a:lvl8pPr>
            <a:lvl9pPr>
              <a:defRPr sz="4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grpSp>
        <p:nvGrpSpPr>
          <p:cNvPr id="6" name="Group 5"/>
          <p:cNvGrpSpPr/>
          <p:nvPr userDrawn="1"/>
        </p:nvGrpSpPr>
        <p:grpSpPr>
          <a:xfrm>
            <a:off x="0" y="0"/>
            <a:ext cx="24384000" cy="1298576"/>
            <a:chOff x="-1" y="0"/>
            <a:chExt cx="24384001" cy="1298576"/>
          </a:xfrm>
        </p:grpSpPr>
        <p:pic>
          <p:nvPicPr>
            <p:cNvPr id="7" name="Picture 7" descr="pml slide head-300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4384000" cy="1298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7" descr="pml slide head-300"/>
            <p:cNvPicPr>
              <a:picLocks noChangeAspect="1" noChangeArrowheads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-1" y="0"/>
              <a:ext cx="18332841" cy="1298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06990113"/>
      </p:ext>
    </p:extLst>
  </p:cSld>
  <p:clrMapOvr>
    <a:masterClrMapping/>
  </p:clrMapOvr>
  <p:transition spd="slow">
    <p:wip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grpSp>
        <p:nvGrpSpPr>
          <p:cNvPr id="3" name="Group 2"/>
          <p:cNvGrpSpPr/>
          <p:nvPr userDrawn="1"/>
        </p:nvGrpSpPr>
        <p:grpSpPr>
          <a:xfrm>
            <a:off x="0" y="0"/>
            <a:ext cx="24384000" cy="1298576"/>
            <a:chOff x="-1" y="0"/>
            <a:chExt cx="24384001" cy="1298576"/>
          </a:xfrm>
        </p:grpSpPr>
        <p:pic>
          <p:nvPicPr>
            <p:cNvPr id="4" name="Picture 7" descr="pml slide head-300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4384000" cy="1298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" name="Picture 7" descr="pml slide head-300"/>
            <p:cNvPicPr>
              <a:picLocks noChangeAspect="1" noChangeArrowheads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-1" y="0"/>
              <a:ext cx="18332841" cy="1298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390264080"/>
      </p:ext>
    </p:extLst>
  </p:cSld>
  <p:clrMapOvr>
    <a:masterClrMapping/>
  </p:clrMapOvr>
  <p:transition spd="slow">
    <p:wip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 userDrawn="1"/>
        </p:nvGrpSpPr>
        <p:grpSpPr>
          <a:xfrm>
            <a:off x="0" y="0"/>
            <a:ext cx="24384000" cy="1298576"/>
            <a:chOff x="-1" y="0"/>
            <a:chExt cx="24384001" cy="1298576"/>
          </a:xfrm>
        </p:grpSpPr>
        <p:pic>
          <p:nvPicPr>
            <p:cNvPr id="3" name="Picture 7" descr="pml slide head-300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4384000" cy="1298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" name="Picture 7" descr="pml slide head-300"/>
            <p:cNvPicPr>
              <a:picLocks noChangeAspect="1" noChangeArrowheads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-1" y="0"/>
              <a:ext cx="18332841" cy="1298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228527838"/>
      </p:ext>
    </p:extLst>
  </p:cSld>
  <p:clrMapOvr>
    <a:masterClrMapping/>
  </p:clrMapOvr>
  <p:transition spd="slow">
    <p:wip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721" y="1385392"/>
            <a:ext cx="22110038" cy="1065600"/>
          </a:xfrm>
        </p:spPr>
        <p:txBody>
          <a:bodyPr anchor="b"/>
          <a:lstStyle>
            <a:lvl1pPr algn="l">
              <a:defRPr sz="68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533469" y="2537526"/>
            <a:ext cx="13631334" cy="10225136"/>
          </a:xfrm>
        </p:spPr>
        <p:txBody>
          <a:bodyPr/>
          <a:lstStyle>
            <a:lvl1pPr>
              <a:defRPr sz="7600"/>
            </a:lvl1pPr>
            <a:lvl2pPr>
              <a:defRPr sz="6800"/>
            </a:lvl2pPr>
            <a:lvl3pPr>
              <a:defRPr sz="5800"/>
            </a:lvl3pPr>
            <a:lvl4pPr>
              <a:defRPr sz="4800"/>
            </a:lvl4pPr>
            <a:lvl5pPr>
              <a:defRPr sz="4800"/>
            </a:lvl5pPr>
            <a:lvl6pPr>
              <a:defRPr sz="4800"/>
            </a:lvl6pPr>
            <a:lvl7pPr>
              <a:defRPr sz="4800"/>
            </a:lvl7pPr>
            <a:lvl8pPr>
              <a:defRPr sz="4800"/>
            </a:lvl8pPr>
            <a:lvl9pPr>
              <a:defRPr sz="4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200" y="2585959"/>
            <a:ext cx="8022168" cy="10176710"/>
          </a:xfrm>
        </p:spPr>
        <p:txBody>
          <a:bodyPr/>
          <a:lstStyle>
            <a:lvl1pPr marL="0" indent="0">
              <a:buNone/>
              <a:defRPr sz="3200"/>
            </a:lvl1pPr>
            <a:lvl2pPr marL="1087486" indent="0">
              <a:buNone/>
              <a:defRPr sz="3000"/>
            </a:lvl2pPr>
            <a:lvl3pPr marL="2174976" indent="0">
              <a:buNone/>
              <a:defRPr sz="2400"/>
            </a:lvl3pPr>
            <a:lvl4pPr marL="3262452" indent="0">
              <a:buNone/>
              <a:defRPr sz="2200"/>
            </a:lvl4pPr>
            <a:lvl5pPr marL="4349898" indent="0">
              <a:buNone/>
              <a:defRPr sz="2200"/>
            </a:lvl5pPr>
            <a:lvl6pPr marL="5437380" indent="0">
              <a:buNone/>
              <a:defRPr sz="2200"/>
            </a:lvl6pPr>
            <a:lvl7pPr marL="6524864" indent="0">
              <a:buNone/>
              <a:defRPr sz="2200"/>
            </a:lvl7pPr>
            <a:lvl8pPr marL="7612344" indent="0">
              <a:buNone/>
              <a:defRPr sz="2200"/>
            </a:lvl8pPr>
            <a:lvl9pPr marL="8699828" indent="0">
              <a:buNone/>
              <a:defRPr sz="2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grpSp>
        <p:nvGrpSpPr>
          <p:cNvPr id="5" name="Group 4"/>
          <p:cNvGrpSpPr/>
          <p:nvPr userDrawn="1"/>
        </p:nvGrpSpPr>
        <p:grpSpPr>
          <a:xfrm>
            <a:off x="0" y="0"/>
            <a:ext cx="24384000" cy="1298576"/>
            <a:chOff x="-1" y="0"/>
            <a:chExt cx="24384001" cy="1298576"/>
          </a:xfrm>
        </p:grpSpPr>
        <p:pic>
          <p:nvPicPr>
            <p:cNvPr id="6" name="Picture 7" descr="pml slide head-300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4384000" cy="1298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7" descr="pml slide head-300"/>
            <p:cNvPicPr>
              <a:picLocks noChangeAspect="1" noChangeArrowheads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-1" y="0"/>
              <a:ext cx="18332841" cy="1298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029479875"/>
      </p:ext>
    </p:extLst>
  </p:cSld>
  <p:clrMapOvr>
    <a:masterClrMapping/>
  </p:clrMapOvr>
  <p:transition spd="slow">
    <p:wip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79436" y="9601219"/>
            <a:ext cx="14630400" cy="1133478"/>
          </a:xfrm>
        </p:spPr>
        <p:txBody>
          <a:bodyPr anchor="b"/>
          <a:lstStyle>
            <a:lvl1pPr algn="l">
              <a:defRPr sz="68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779436" y="1673503"/>
            <a:ext cx="14630400" cy="7781726"/>
          </a:xfrm>
        </p:spPr>
        <p:txBody>
          <a:bodyPr/>
          <a:lstStyle>
            <a:lvl1pPr marL="0" indent="0">
              <a:buNone/>
              <a:defRPr sz="7600"/>
            </a:lvl1pPr>
            <a:lvl2pPr marL="1087486" indent="0">
              <a:buNone/>
              <a:defRPr sz="6800"/>
            </a:lvl2pPr>
            <a:lvl3pPr marL="2174976" indent="0">
              <a:buNone/>
              <a:defRPr sz="5800"/>
            </a:lvl3pPr>
            <a:lvl4pPr marL="3262452" indent="0">
              <a:buNone/>
              <a:defRPr sz="4800"/>
            </a:lvl4pPr>
            <a:lvl5pPr marL="4349898" indent="0">
              <a:buNone/>
              <a:defRPr sz="4800"/>
            </a:lvl5pPr>
            <a:lvl6pPr marL="5437380" indent="0">
              <a:buNone/>
              <a:defRPr sz="4800"/>
            </a:lvl6pPr>
            <a:lvl7pPr marL="6524864" indent="0">
              <a:buNone/>
              <a:defRPr sz="4800"/>
            </a:lvl7pPr>
            <a:lvl8pPr marL="7612344" indent="0">
              <a:buNone/>
              <a:defRPr sz="4800"/>
            </a:lvl8pPr>
            <a:lvl9pPr marL="8699828" indent="0">
              <a:buNone/>
              <a:defRPr sz="48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79436" y="10734749"/>
            <a:ext cx="14630400" cy="1609726"/>
          </a:xfrm>
        </p:spPr>
        <p:txBody>
          <a:bodyPr/>
          <a:lstStyle>
            <a:lvl1pPr marL="0" indent="0">
              <a:buNone/>
              <a:defRPr sz="3200"/>
            </a:lvl1pPr>
            <a:lvl2pPr marL="1087486" indent="0">
              <a:buNone/>
              <a:defRPr sz="3000"/>
            </a:lvl2pPr>
            <a:lvl3pPr marL="2174976" indent="0">
              <a:buNone/>
              <a:defRPr sz="2400"/>
            </a:lvl3pPr>
            <a:lvl4pPr marL="3262452" indent="0">
              <a:buNone/>
              <a:defRPr sz="2200"/>
            </a:lvl4pPr>
            <a:lvl5pPr marL="4349898" indent="0">
              <a:buNone/>
              <a:defRPr sz="2200"/>
            </a:lvl5pPr>
            <a:lvl6pPr marL="5437380" indent="0">
              <a:buNone/>
              <a:defRPr sz="2200"/>
            </a:lvl6pPr>
            <a:lvl7pPr marL="6524864" indent="0">
              <a:buNone/>
              <a:defRPr sz="2200"/>
            </a:lvl7pPr>
            <a:lvl8pPr marL="7612344" indent="0">
              <a:buNone/>
              <a:defRPr sz="2200"/>
            </a:lvl8pPr>
            <a:lvl9pPr marL="8699828" indent="0">
              <a:buNone/>
              <a:defRPr sz="2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80736517"/>
      </p:ext>
    </p:extLst>
  </p:cSld>
  <p:clrMapOvr>
    <a:masterClrMapping/>
  </p:clrMapOvr>
  <p:transition spd="slow">
    <p:wip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grpSp>
        <p:nvGrpSpPr>
          <p:cNvPr id="4" name="Group 3"/>
          <p:cNvGrpSpPr/>
          <p:nvPr userDrawn="1"/>
        </p:nvGrpSpPr>
        <p:grpSpPr>
          <a:xfrm>
            <a:off x="0" y="0"/>
            <a:ext cx="24384000" cy="1298576"/>
            <a:chOff x="-1" y="0"/>
            <a:chExt cx="24384001" cy="1298576"/>
          </a:xfrm>
        </p:grpSpPr>
        <p:pic>
          <p:nvPicPr>
            <p:cNvPr id="5" name="Picture 7" descr="pml slide head-300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4384000" cy="1298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7" descr="pml slide head-300"/>
            <p:cNvPicPr>
              <a:picLocks noChangeAspect="1" noChangeArrowheads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-1" y="0"/>
              <a:ext cx="18332841" cy="1298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7" name="Group 6"/>
          <p:cNvGrpSpPr/>
          <p:nvPr userDrawn="1"/>
        </p:nvGrpSpPr>
        <p:grpSpPr>
          <a:xfrm>
            <a:off x="152400" y="152400"/>
            <a:ext cx="24384000" cy="1298576"/>
            <a:chOff x="-1" y="0"/>
            <a:chExt cx="24384001" cy="1298576"/>
          </a:xfrm>
        </p:grpSpPr>
        <p:pic>
          <p:nvPicPr>
            <p:cNvPr id="8" name="Picture 7" descr="pml slide head-300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4384000" cy="1298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7" descr="pml slide head-300"/>
            <p:cNvPicPr>
              <a:picLocks noChangeAspect="1" noChangeArrowheads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-1" y="0"/>
              <a:ext cx="18332841" cy="1298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810061953"/>
      </p:ext>
    </p:extLst>
  </p:cSld>
  <p:clrMapOvr>
    <a:masterClrMapping/>
  </p:clrMapOvr>
  <p:transition spd="slow">
    <p:wip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2369132" y="1529461"/>
            <a:ext cx="1420800" cy="1170305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8952" y="1616113"/>
            <a:ext cx="21508244" cy="1170305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8988130"/>
      </p:ext>
    </p:extLst>
  </p:cSld>
  <p:clrMapOvr>
    <a:masterClrMapping/>
  </p:clrMapOvr>
  <p:transition spd="slow">
    <p:wip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112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19" name="Shape 19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5200">
                <a:solidFill>
                  <a:srgbClr val="FFFFFF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5200">
                <a:solidFill>
                  <a:srgbClr val="FFFFFF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5200">
                <a:solidFill>
                  <a:srgbClr val="FFFFFF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5200">
                <a:solidFill>
                  <a:srgbClr val="FFFFFF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5200">
                <a:solidFill>
                  <a:srgbClr val="FFFFFF"/>
                </a:solidFill>
              </a:rPr>
              <a:t>Body Level Five</a:t>
            </a:r>
          </a:p>
        </p:txBody>
      </p:sp>
      <p:grpSp>
        <p:nvGrpSpPr>
          <p:cNvPr id="4" name="Group 3"/>
          <p:cNvGrpSpPr/>
          <p:nvPr userDrawn="1"/>
        </p:nvGrpSpPr>
        <p:grpSpPr>
          <a:xfrm>
            <a:off x="0" y="0"/>
            <a:ext cx="24384000" cy="1298576"/>
            <a:chOff x="-1" y="0"/>
            <a:chExt cx="24384001" cy="1298576"/>
          </a:xfrm>
        </p:grpSpPr>
        <p:pic>
          <p:nvPicPr>
            <p:cNvPr id="5" name="Picture 7" descr="pml slide head-300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4384000" cy="1298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7" descr="pml slide head-300"/>
            <p:cNvPicPr>
              <a:picLocks noChangeAspect="1" noChangeArrowheads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-1" y="0"/>
              <a:ext cx="18332841" cy="1298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645372036"/>
      </p:ext>
    </p:extLst>
  </p:cSld>
  <p:clrMapOvr>
    <a:masterClrMapping/>
  </p:clrMapOvr>
  <p:transition spd="slow">
    <p:wip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pml title head-300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" y="553"/>
            <a:ext cx="24422102" cy="44291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76546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1824904" y="10169541"/>
            <a:ext cx="17088336" cy="158432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 smtClean="0"/>
              <a:t>Click to edit Master title style</a:t>
            </a:r>
          </a:p>
        </p:txBody>
      </p:sp>
      <p:sp>
        <p:nvSpPr>
          <p:cNvPr id="876547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824894" y="11795775"/>
            <a:ext cx="17068800" cy="968374"/>
          </a:xfrm>
        </p:spPr>
        <p:txBody>
          <a:bodyPr/>
          <a:lstStyle>
            <a:lvl1pPr marL="0" indent="0">
              <a:buFontTx/>
              <a:buNone/>
              <a:defRPr sz="3800" b="1"/>
            </a:lvl1pPr>
          </a:lstStyle>
          <a:p>
            <a:pPr lvl="0"/>
            <a:r>
              <a:rPr lang="en-GB" noProof="0" smtClean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448986265"/>
      </p:ext>
    </p:extLst>
  </p:cSld>
  <p:clrMapOvr>
    <a:masterClrMapping/>
  </p:clrMapOvr>
  <p:transition spd="slow">
    <p:wip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9989730"/>
      </p:ext>
    </p:extLst>
  </p:cSld>
  <p:clrMapOvr>
    <a:masterClrMapping/>
  </p:clrMapOvr>
  <p:transition spd="slow">
    <p:wip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6494" y="8814451"/>
            <a:ext cx="20726400" cy="2724150"/>
          </a:xfrm>
        </p:spPr>
        <p:txBody>
          <a:bodyPr anchor="t"/>
          <a:lstStyle>
            <a:lvl1pPr algn="l">
              <a:defRPr sz="96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26494" y="5813427"/>
            <a:ext cx="20726400" cy="3000374"/>
          </a:xfrm>
        </p:spPr>
        <p:txBody>
          <a:bodyPr anchor="b"/>
          <a:lstStyle>
            <a:lvl1pPr marL="0" indent="0">
              <a:buNone/>
              <a:defRPr sz="4800"/>
            </a:lvl1pPr>
            <a:lvl2pPr marL="1088064" indent="0">
              <a:buNone/>
              <a:defRPr sz="4400"/>
            </a:lvl2pPr>
            <a:lvl3pPr marL="2176128" indent="0">
              <a:buNone/>
              <a:defRPr sz="3800"/>
            </a:lvl3pPr>
            <a:lvl4pPr marL="3264192" indent="0">
              <a:buNone/>
              <a:defRPr sz="3200"/>
            </a:lvl4pPr>
            <a:lvl5pPr marL="4352258" indent="0">
              <a:buNone/>
              <a:defRPr sz="3200"/>
            </a:lvl5pPr>
            <a:lvl6pPr marL="5440324" indent="0">
              <a:buNone/>
              <a:defRPr sz="3200"/>
            </a:lvl6pPr>
            <a:lvl7pPr marL="6528386" indent="0">
              <a:buNone/>
              <a:defRPr sz="3200"/>
            </a:lvl7pPr>
            <a:lvl8pPr marL="7616442" indent="0">
              <a:buNone/>
              <a:defRPr sz="3200"/>
            </a:lvl8pPr>
            <a:lvl9pPr marL="8704502" indent="0">
              <a:buNone/>
              <a:defRPr sz="3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34950490"/>
      </p:ext>
    </p:extLst>
  </p:cSld>
  <p:clrMapOvr>
    <a:masterClrMapping/>
  </p:clrMapOvr>
  <p:transition spd="slow">
    <p:wip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8216" y="4267833"/>
            <a:ext cx="9222156" cy="9051926"/>
          </a:xfrm>
        </p:spPr>
        <p:txBody>
          <a:bodyPr/>
          <a:lstStyle>
            <a:lvl1pPr>
              <a:defRPr sz="6800"/>
            </a:lvl1pPr>
            <a:lvl2pPr>
              <a:defRPr sz="5800"/>
            </a:lvl2pPr>
            <a:lvl3pPr>
              <a:defRPr sz="4800"/>
            </a:lvl3pPr>
            <a:lvl4pPr>
              <a:defRPr sz="4400"/>
            </a:lvl4pPr>
            <a:lvl5pPr>
              <a:defRPr sz="4400"/>
            </a:lvl5pPr>
            <a:lvl6pPr>
              <a:defRPr sz="4400"/>
            </a:lvl6pPr>
            <a:lvl7pPr>
              <a:defRPr sz="4400"/>
            </a:lvl7pPr>
            <a:lvl8pPr>
              <a:defRPr sz="4400"/>
            </a:lvl8pPr>
            <a:lvl9pPr>
              <a:defRPr sz="4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65945" y="4267833"/>
            <a:ext cx="9226062" cy="9051926"/>
          </a:xfrm>
        </p:spPr>
        <p:txBody>
          <a:bodyPr/>
          <a:lstStyle>
            <a:lvl1pPr>
              <a:defRPr sz="6800"/>
            </a:lvl1pPr>
            <a:lvl2pPr>
              <a:defRPr sz="5800"/>
            </a:lvl2pPr>
            <a:lvl3pPr>
              <a:defRPr sz="4800"/>
            </a:lvl3pPr>
            <a:lvl4pPr>
              <a:defRPr sz="4400"/>
            </a:lvl4pPr>
            <a:lvl5pPr>
              <a:defRPr sz="4400"/>
            </a:lvl5pPr>
            <a:lvl6pPr>
              <a:defRPr sz="4400"/>
            </a:lvl6pPr>
            <a:lvl7pPr>
              <a:defRPr sz="4400"/>
            </a:lvl7pPr>
            <a:lvl8pPr>
              <a:defRPr sz="4400"/>
            </a:lvl8pPr>
            <a:lvl9pPr>
              <a:defRPr sz="4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756184"/>
      </p:ext>
    </p:extLst>
  </p:cSld>
  <p:clrMapOvr>
    <a:masterClrMapping/>
  </p:clrMapOvr>
  <p:transition spd="slow">
    <p:wip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549276"/>
            <a:ext cx="21945600" cy="2286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9201" y="3070235"/>
            <a:ext cx="10773510" cy="1279526"/>
          </a:xfrm>
        </p:spPr>
        <p:txBody>
          <a:bodyPr anchor="b"/>
          <a:lstStyle>
            <a:lvl1pPr marL="0" indent="0">
              <a:buNone/>
              <a:defRPr sz="5800" b="1"/>
            </a:lvl1pPr>
            <a:lvl2pPr marL="1088064" indent="0">
              <a:buNone/>
              <a:defRPr sz="4800" b="1"/>
            </a:lvl2pPr>
            <a:lvl3pPr marL="2176128" indent="0">
              <a:buNone/>
              <a:defRPr sz="4400" b="1"/>
            </a:lvl3pPr>
            <a:lvl4pPr marL="3264192" indent="0">
              <a:buNone/>
              <a:defRPr sz="3800" b="1"/>
            </a:lvl4pPr>
            <a:lvl5pPr marL="4352258" indent="0">
              <a:buNone/>
              <a:defRPr sz="3800" b="1"/>
            </a:lvl5pPr>
            <a:lvl6pPr marL="5440324" indent="0">
              <a:buNone/>
              <a:defRPr sz="3800" b="1"/>
            </a:lvl6pPr>
            <a:lvl7pPr marL="6528386" indent="0">
              <a:buNone/>
              <a:defRPr sz="3800" b="1"/>
            </a:lvl7pPr>
            <a:lvl8pPr marL="7616442" indent="0">
              <a:buNone/>
              <a:defRPr sz="3800" b="1"/>
            </a:lvl8pPr>
            <a:lvl9pPr marL="8704502" indent="0">
              <a:buNone/>
              <a:defRPr sz="38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19201" y="4349748"/>
            <a:ext cx="10773510" cy="7902576"/>
          </a:xfrm>
        </p:spPr>
        <p:txBody>
          <a:bodyPr/>
          <a:lstStyle>
            <a:lvl1pPr>
              <a:defRPr sz="5800"/>
            </a:lvl1pPr>
            <a:lvl2pPr>
              <a:defRPr sz="4800"/>
            </a:lvl2pPr>
            <a:lvl3pPr>
              <a:defRPr sz="4400"/>
            </a:lvl3pPr>
            <a:lvl4pPr>
              <a:defRPr sz="3800"/>
            </a:lvl4pPr>
            <a:lvl5pPr>
              <a:defRPr sz="3800"/>
            </a:lvl5pPr>
            <a:lvl6pPr>
              <a:defRPr sz="3800"/>
            </a:lvl6pPr>
            <a:lvl7pPr>
              <a:defRPr sz="3800"/>
            </a:lvl7pPr>
            <a:lvl8pPr>
              <a:defRPr sz="3800"/>
            </a:lvl8pPr>
            <a:lvl9pPr>
              <a:defRPr sz="3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2387484" y="3070235"/>
            <a:ext cx="10777416" cy="1279526"/>
          </a:xfrm>
        </p:spPr>
        <p:txBody>
          <a:bodyPr anchor="b"/>
          <a:lstStyle>
            <a:lvl1pPr marL="0" indent="0">
              <a:buNone/>
              <a:defRPr sz="5800" b="1"/>
            </a:lvl1pPr>
            <a:lvl2pPr marL="1088064" indent="0">
              <a:buNone/>
              <a:defRPr sz="4800" b="1"/>
            </a:lvl2pPr>
            <a:lvl3pPr marL="2176128" indent="0">
              <a:buNone/>
              <a:defRPr sz="4400" b="1"/>
            </a:lvl3pPr>
            <a:lvl4pPr marL="3264192" indent="0">
              <a:buNone/>
              <a:defRPr sz="3800" b="1"/>
            </a:lvl4pPr>
            <a:lvl5pPr marL="4352258" indent="0">
              <a:buNone/>
              <a:defRPr sz="3800" b="1"/>
            </a:lvl5pPr>
            <a:lvl6pPr marL="5440324" indent="0">
              <a:buNone/>
              <a:defRPr sz="3800" b="1"/>
            </a:lvl6pPr>
            <a:lvl7pPr marL="6528386" indent="0">
              <a:buNone/>
              <a:defRPr sz="3800" b="1"/>
            </a:lvl7pPr>
            <a:lvl8pPr marL="7616442" indent="0">
              <a:buNone/>
              <a:defRPr sz="3800" b="1"/>
            </a:lvl8pPr>
            <a:lvl9pPr marL="8704502" indent="0">
              <a:buNone/>
              <a:defRPr sz="38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2387484" y="4349748"/>
            <a:ext cx="10777416" cy="7902576"/>
          </a:xfrm>
        </p:spPr>
        <p:txBody>
          <a:bodyPr/>
          <a:lstStyle>
            <a:lvl1pPr>
              <a:defRPr sz="5800"/>
            </a:lvl1pPr>
            <a:lvl2pPr>
              <a:defRPr sz="4800"/>
            </a:lvl2pPr>
            <a:lvl3pPr>
              <a:defRPr sz="4400"/>
            </a:lvl3pPr>
            <a:lvl4pPr>
              <a:defRPr sz="3800"/>
            </a:lvl4pPr>
            <a:lvl5pPr>
              <a:defRPr sz="3800"/>
            </a:lvl5pPr>
            <a:lvl6pPr>
              <a:defRPr sz="3800"/>
            </a:lvl6pPr>
            <a:lvl7pPr>
              <a:defRPr sz="3800"/>
            </a:lvl7pPr>
            <a:lvl8pPr>
              <a:defRPr sz="3800"/>
            </a:lvl8pPr>
            <a:lvl9pPr>
              <a:defRPr sz="3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9073758"/>
      </p:ext>
    </p:extLst>
  </p:cSld>
  <p:clrMapOvr>
    <a:masterClrMapping/>
  </p:clrMapOvr>
  <p:transition spd="slow">
    <p:wip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3250358"/>
      </p:ext>
    </p:extLst>
  </p:cSld>
  <p:clrMapOvr>
    <a:masterClrMapping/>
  </p:clrMapOvr>
  <p:transition spd="slow">
    <p:wip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71625527"/>
      </p:ext>
    </p:extLst>
  </p:cSld>
  <p:clrMapOvr>
    <a:masterClrMapping/>
  </p:clrMapOvr>
  <p:transition spd="slow">
    <p:wip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75" y="546101"/>
            <a:ext cx="8022494" cy="2324102"/>
          </a:xfrm>
        </p:spPr>
        <p:txBody>
          <a:bodyPr anchor="b"/>
          <a:lstStyle>
            <a:lvl1pPr algn="l">
              <a:defRPr sz="48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534768" y="546734"/>
            <a:ext cx="13630032" cy="11706228"/>
          </a:xfrm>
        </p:spPr>
        <p:txBody>
          <a:bodyPr/>
          <a:lstStyle>
            <a:lvl1pPr>
              <a:defRPr sz="7600"/>
            </a:lvl1pPr>
            <a:lvl2pPr>
              <a:defRPr sz="6800"/>
            </a:lvl2pPr>
            <a:lvl3pPr>
              <a:defRPr sz="5800"/>
            </a:lvl3pPr>
            <a:lvl4pPr>
              <a:defRPr sz="4800"/>
            </a:lvl4pPr>
            <a:lvl5pPr>
              <a:defRPr sz="4800"/>
            </a:lvl5pPr>
            <a:lvl6pPr>
              <a:defRPr sz="4800"/>
            </a:lvl6pPr>
            <a:lvl7pPr>
              <a:defRPr sz="4800"/>
            </a:lvl7pPr>
            <a:lvl8pPr>
              <a:defRPr sz="4800"/>
            </a:lvl8pPr>
            <a:lvl9pPr>
              <a:defRPr sz="4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275" y="2870209"/>
            <a:ext cx="8022494" cy="9382126"/>
          </a:xfrm>
        </p:spPr>
        <p:txBody>
          <a:bodyPr/>
          <a:lstStyle>
            <a:lvl1pPr marL="0" indent="0">
              <a:buNone/>
              <a:defRPr sz="3200"/>
            </a:lvl1pPr>
            <a:lvl2pPr marL="1088064" indent="0">
              <a:buNone/>
              <a:defRPr sz="3000"/>
            </a:lvl2pPr>
            <a:lvl3pPr marL="2176128" indent="0">
              <a:buNone/>
              <a:defRPr sz="2400"/>
            </a:lvl3pPr>
            <a:lvl4pPr marL="3264192" indent="0">
              <a:buNone/>
              <a:defRPr sz="2200"/>
            </a:lvl4pPr>
            <a:lvl5pPr marL="4352258" indent="0">
              <a:buNone/>
              <a:defRPr sz="2200"/>
            </a:lvl5pPr>
            <a:lvl6pPr marL="5440324" indent="0">
              <a:buNone/>
              <a:defRPr sz="2200"/>
            </a:lvl6pPr>
            <a:lvl7pPr marL="6528386" indent="0">
              <a:buNone/>
              <a:defRPr sz="2200"/>
            </a:lvl7pPr>
            <a:lvl8pPr marL="7616442" indent="0">
              <a:buNone/>
              <a:defRPr sz="2200"/>
            </a:lvl8pPr>
            <a:lvl9pPr marL="8704502" indent="0">
              <a:buNone/>
              <a:defRPr sz="2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33223673"/>
      </p:ext>
    </p:extLst>
  </p:cSld>
  <p:clrMapOvr>
    <a:masterClrMapping/>
  </p:clrMapOvr>
  <p:transition spd="slow">
    <p:wip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79110" y="9601215"/>
            <a:ext cx="14630400" cy="1133478"/>
          </a:xfrm>
        </p:spPr>
        <p:txBody>
          <a:bodyPr anchor="b"/>
          <a:lstStyle>
            <a:lvl1pPr algn="l">
              <a:defRPr sz="48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779110" y="1225550"/>
            <a:ext cx="14630400" cy="8229600"/>
          </a:xfrm>
        </p:spPr>
        <p:txBody>
          <a:bodyPr/>
          <a:lstStyle>
            <a:lvl1pPr marL="0" indent="0">
              <a:buNone/>
              <a:defRPr sz="7600"/>
            </a:lvl1pPr>
            <a:lvl2pPr marL="1088064" indent="0">
              <a:buNone/>
              <a:defRPr sz="6800"/>
            </a:lvl2pPr>
            <a:lvl3pPr marL="2176128" indent="0">
              <a:buNone/>
              <a:defRPr sz="5800"/>
            </a:lvl3pPr>
            <a:lvl4pPr marL="3264192" indent="0">
              <a:buNone/>
              <a:defRPr sz="4800"/>
            </a:lvl4pPr>
            <a:lvl5pPr marL="4352258" indent="0">
              <a:buNone/>
              <a:defRPr sz="4800"/>
            </a:lvl5pPr>
            <a:lvl6pPr marL="5440324" indent="0">
              <a:buNone/>
              <a:defRPr sz="4800"/>
            </a:lvl6pPr>
            <a:lvl7pPr marL="6528386" indent="0">
              <a:buNone/>
              <a:defRPr sz="4800"/>
            </a:lvl7pPr>
            <a:lvl8pPr marL="7616442" indent="0">
              <a:buNone/>
              <a:defRPr sz="4800"/>
            </a:lvl8pPr>
            <a:lvl9pPr marL="8704502" indent="0">
              <a:buNone/>
              <a:defRPr sz="48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79110" y="10734695"/>
            <a:ext cx="14630400" cy="1609726"/>
          </a:xfrm>
        </p:spPr>
        <p:txBody>
          <a:bodyPr/>
          <a:lstStyle>
            <a:lvl1pPr marL="0" indent="0">
              <a:buNone/>
              <a:defRPr sz="3200"/>
            </a:lvl1pPr>
            <a:lvl2pPr marL="1088064" indent="0">
              <a:buNone/>
              <a:defRPr sz="3000"/>
            </a:lvl2pPr>
            <a:lvl3pPr marL="2176128" indent="0">
              <a:buNone/>
              <a:defRPr sz="2400"/>
            </a:lvl3pPr>
            <a:lvl4pPr marL="3264192" indent="0">
              <a:buNone/>
              <a:defRPr sz="2200"/>
            </a:lvl4pPr>
            <a:lvl5pPr marL="4352258" indent="0">
              <a:buNone/>
              <a:defRPr sz="2200"/>
            </a:lvl5pPr>
            <a:lvl6pPr marL="5440324" indent="0">
              <a:buNone/>
              <a:defRPr sz="2200"/>
            </a:lvl6pPr>
            <a:lvl7pPr marL="6528386" indent="0">
              <a:buNone/>
              <a:defRPr sz="2200"/>
            </a:lvl7pPr>
            <a:lvl8pPr marL="7616442" indent="0">
              <a:buNone/>
              <a:defRPr sz="2200"/>
            </a:lvl8pPr>
            <a:lvl9pPr marL="8704502" indent="0">
              <a:buNone/>
              <a:defRPr sz="2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50731010"/>
      </p:ext>
    </p:extLst>
  </p:cSld>
  <p:clrMapOvr>
    <a:masterClrMapping/>
  </p:clrMapOvr>
  <p:transition spd="slow">
    <p:wip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9923748"/>
      </p:ext>
    </p:extLst>
  </p:cSld>
  <p:clrMapOvr>
    <a:masterClrMapping/>
  </p:clrMapOvr>
  <p:transition spd="slow">
    <p:wip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4786763" y="1616092"/>
            <a:ext cx="4704862" cy="1170305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8626" y="1616092"/>
            <a:ext cx="13743352" cy="1170305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7121447"/>
      </p:ext>
    </p:extLst>
  </p:cSld>
  <p:clrMapOvr>
    <a:masterClrMapping/>
  </p:clrMapOvr>
  <p:transition spd="slow">
    <p:wip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8624" y="1616078"/>
            <a:ext cx="18823352" cy="2286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68216" y="4267833"/>
            <a:ext cx="9222156" cy="905192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10265945" y="4267202"/>
            <a:ext cx="9226062" cy="437197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10265945" y="8944631"/>
            <a:ext cx="9226062" cy="43751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7093552"/>
      </p:ext>
    </p:extLst>
  </p:cSld>
  <p:clrMapOvr>
    <a:masterClrMapping/>
  </p:clrMapOvr>
  <p:transition spd="slow">
    <p:wip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28800" y="4261488"/>
            <a:ext cx="20726400" cy="294005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57600" y="7772400"/>
            <a:ext cx="17068800" cy="3505200"/>
          </a:xfrm>
        </p:spPr>
        <p:txBody>
          <a:bodyPr/>
          <a:lstStyle>
            <a:lvl1pPr marL="0" indent="0" algn="ctr">
              <a:buNone/>
              <a:defRPr/>
            </a:lvl1pPr>
            <a:lvl2pPr marL="1088064" indent="0" algn="ctr">
              <a:buNone/>
              <a:defRPr/>
            </a:lvl2pPr>
            <a:lvl3pPr marL="2176128" indent="0" algn="ctr">
              <a:buNone/>
              <a:defRPr/>
            </a:lvl3pPr>
            <a:lvl4pPr marL="3264192" indent="0" algn="ctr">
              <a:buNone/>
              <a:defRPr/>
            </a:lvl4pPr>
            <a:lvl5pPr marL="4352258" indent="0" algn="ctr">
              <a:buNone/>
              <a:defRPr/>
            </a:lvl5pPr>
            <a:lvl6pPr marL="5440324" indent="0" algn="ctr">
              <a:buNone/>
              <a:defRPr/>
            </a:lvl6pPr>
            <a:lvl7pPr marL="6528386" indent="0" algn="ctr">
              <a:buNone/>
              <a:defRPr/>
            </a:lvl7pPr>
            <a:lvl8pPr marL="7616442" indent="0" algn="ctr">
              <a:buNone/>
              <a:defRPr/>
            </a:lvl8pPr>
            <a:lvl9pPr marL="8704502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7327840"/>
      </p:ext>
    </p:extLst>
  </p:cSld>
  <p:clrMapOvr>
    <a:masterClrMapping/>
  </p:clrMapOvr>
  <p:transition spd="slow">
    <p:wip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549276"/>
            <a:ext cx="21945600" cy="2286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219200" y="3200413"/>
            <a:ext cx="10769600" cy="905192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395200" y="3200413"/>
            <a:ext cx="10769600" cy="905192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1219200" y="12490467"/>
            <a:ext cx="5689600" cy="952502"/>
          </a:xfrm>
          <a:prstGeom prst="rect">
            <a:avLst/>
          </a:prstGeom>
          <a:ln/>
        </p:spPr>
        <p:txBody>
          <a:bodyPr lIns="217612" tIns="108808" rIns="217612" bIns="108808"/>
          <a:lstStyle>
            <a:lvl1pPr>
              <a:defRPr/>
            </a:lvl1pPr>
          </a:lstStyle>
          <a:p>
            <a:pPr algn="l" defTabSz="1088064" rtl="0">
              <a:defRPr/>
            </a:pPr>
            <a:endParaRPr lang="ca-ES" sz="4400" kern="1200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8331200" y="12490467"/>
            <a:ext cx="7721600" cy="952502"/>
          </a:xfrm>
          <a:prstGeom prst="rect">
            <a:avLst/>
          </a:prstGeom>
          <a:ln/>
        </p:spPr>
        <p:txBody>
          <a:bodyPr lIns="217612" tIns="108808" rIns="217612" bIns="108808"/>
          <a:lstStyle>
            <a:lvl1pPr>
              <a:defRPr/>
            </a:lvl1pPr>
          </a:lstStyle>
          <a:p>
            <a:pPr algn="l" defTabSz="1088064" rtl="0">
              <a:defRPr/>
            </a:pPr>
            <a:endParaRPr lang="ca-ES" sz="4400" kern="1200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17475200" y="12490467"/>
            <a:ext cx="5689600" cy="952502"/>
          </a:xfrm>
          <a:prstGeom prst="rect">
            <a:avLst/>
          </a:prstGeom>
          <a:ln/>
        </p:spPr>
        <p:txBody>
          <a:bodyPr lIns="217612" tIns="108808" rIns="217612" bIns="108808"/>
          <a:lstStyle>
            <a:lvl1pPr>
              <a:defRPr/>
            </a:lvl1pPr>
          </a:lstStyle>
          <a:p>
            <a:pPr algn="l" defTabSz="1088064" rtl="0"/>
            <a:fld id="{5FDD974F-B8D1-4ED6-A1A9-D369B9EC20A7}" type="slidenum">
              <a:rPr lang="ca-ES" altLang="en-US" sz="4400" kern="1200" smtClean="0">
                <a:solidFill>
                  <a:srgbClr val="000000"/>
                </a:solidFill>
              </a:rPr>
              <a:pPr algn="l" defTabSz="1088064" rtl="0"/>
              <a:t>‹#›</a:t>
            </a:fld>
            <a:endParaRPr lang="ca-ES" altLang="en-US" sz="4400" kern="12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16601"/>
      </p:ext>
    </p:extLst>
  </p:cSld>
  <p:clrMapOvr>
    <a:masterClrMapping/>
  </p:clrMapOvr>
  <p:transition spd="slow">
    <p:wip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029" descr="pml-letterhead-head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9" r="35510"/>
          <a:stretch>
            <a:fillRect/>
          </a:stretch>
        </p:blipFill>
        <p:spPr bwMode="auto">
          <a:xfrm>
            <a:off x="0" y="7"/>
            <a:ext cx="24384000" cy="470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699" name="Rectangle 3"/>
          <p:cNvSpPr>
            <a:spLocks noGrp="1" noChangeArrowheads="1"/>
          </p:cNvSpPr>
          <p:nvPr>
            <p:ph type="ctrTitle" sz="quarter"/>
          </p:nvPr>
        </p:nvSpPr>
        <p:spPr>
          <a:xfrm>
            <a:off x="2014895" y="10169541"/>
            <a:ext cx="17089966" cy="158432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smtClean="0"/>
              <a:t>Click to edit Master title style</a:t>
            </a:r>
            <a:endParaRPr lang="en-GB" noProof="0" smtClean="0"/>
          </a:p>
        </p:txBody>
      </p:sp>
      <p:sp>
        <p:nvSpPr>
          <p:cNvPr id="29700" name="Rectangle 4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2014868" y="11795143"/>
            <a:ext cx="17068800" cy="968374"/>
          </a:xfrm>
        </p:spPr>
        <p:txBody>
          <a:bodyPr/>
          <a:lstStyle>
            <a:lvl1pPr marL="0" indent="0">
              <a:buFontTx/>
              <a:buNone/>
              <a:defRPr sz="44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  <a:endParaRPr lang="en-GB" noProof="0" dirty="0" smtClean="0"/>
          </a:p>
        </p:txBody>
      </p:sp>
    </p:spTree>
    <p:extLst>
      <p:ext uri="{BB962C8B-B14F-4D97-AF65-F5344CB8AC3E}">
        <p14:creationId xmlns:p14="http://schemas.microsoft.com/office/powerpoint/2010/main" val="1090822003"/>
      </p:ext>
    </p:extLst>
  </p:cSld>
  <p:clrMapOvr>
    <a:masterClrMapping/>
  </p:clrMapOvr>
  <p:transition spd="slow">
    <p:wip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8874" y="1385393"/>
            <a:ext cx="22852392" cy="10654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8874" y="2681547"/>
            <a:ext cx="22852392" cy="1063759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grpSp>
        <p:nvGrpSpPr>
          <p:cNvPr id="4" name="Group 3"/>
          <p:cNvGrpSpPr/>
          <p:nvPr userDrawn="1"/>
        </p:nvGrpSpPr>
        <p:grpSpPr>
          <a:xfrm>
            <a:off x="0" y="0"/>
            <a:ext cx="24384000" cy="1298576"/>
            <a:chOff x="-1" y="0"/>
            <a:chExt cx="24384001" cy="1298576"/>
          </a:xfrm>
        </p:grpSpPr>
        <p:pic>
          <p:nvPicPr>
            <p:cNvPr id="5" name="Picture 7" descr="pml slide head-300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4384000" cy="1298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7" descr="pml slide head-300"/>
            <p:cNvPicPr>
              <a:picLocks noChangeAspect="1" noChangeArrowheads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-1" y="0"/>
              <a:ext cx="18332841" cy="1298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304049069"/>
      </p:ext>
    </p:extLst>
  </p:cSld>
  <p:clrMapOvr>
    <a:masterClrMapping/>
  </p:clrMapOvr>
  <p:transition spd="slow">
    <p:wip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8878" y="1385392"/>
            <a:ext cx="22660372" cy="1065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8873" y="2539011"/>
            <a:ext cx="10947070" cy="10780118"/>
          </a:xfrm>
        </p:spPr>
        <p:txBody>
          <a:bodyPr/>
          <a:lstStyle>
            <a:lvl1pPr>
              <a:defRPr sz="7600"/>
            </a:lvl1pPr>
            <a:lvl2pPr>
              <a:defRPr sz="6400"/>
            </a:lvl2pPr>
            <a:lvl3pPr>
              <a:defRPr sz="5200"/>
            </a:lvl3pPr>
            <a:lvl4pPr>
              <a:defRPr sz="4800"/>
            </a:lvl4pPr>
            <a:lvl5pPr>
              <a:defRPr sz="4800"/>
            </a:lvl5pPr>
            <a:lvl6pPr>
              <a:defRPr sz="4800"/>
            </a:lvl6pPr>
            <a:lvl7pPr>
              <a:defRPr sz="4800"/>
            </a:lvl7pPr>
            <a:lvl8pPr>
              <a:defRPr sz="4800"/>
            </a:lvl8pPr>
            <a:lvl9pPr>
              <a:defRPr sz="4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Content Placeholder 2"/>
          <p:cNvSpPr>
            <a:spLocks noGrp="1"/>
          </p:cNvSpPr>
          <p:nvPr>
            <p:ph sz="half" idx="10"/>
          </p:nvPr>
        </p:nvSpPr>
        <p:spPr>
          <a:xfrm>
            <a:off x="12384051" y="2537529"/>
            <a:ext cx="10947070" cy="10780118"/>
          </a:xfrm>
        </p:spPr>
        <p:txBody>
          <a:bodyPr/>
          <a:lstStyle>
            <a:lvl1pPr>
              <a:defRPr sz="7600"/>
            </a:lvl1pPr>
            <a:lvl2pPr>
              <a:defRPr sz="6400"/>
            </a:lvl2pPr>
            <a:lvl3pPr>
              <a:defRPr sz="5200"/>
            </a:lvl3pPr>
            <a:lvl4pPr>
              <a:defRPr sz="4800"/>
            </a:lvl4pPr>
            <a:lvl5pPr>
              <a:defRPr sz="4800"/>
            </a:lvl5pPr>
            <a:lvl6pPr>
              <a:defRPr sz="4800"/>
            </a:lvl6pPr>
            <a:lvl7pPr>
              <a:defRPr sz="4800"/>
            </a:lvl7pPr>
            <a:lvl8pPr>
              <a:defRPr sz="4800"/>
            </a:lvl8pPr>
            <a:lvl9pPr>
              <a:defRPr sz="4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grpSp>
        <p:nvGrpSpPr>
          <p:cNvPr id="6" name="Group 5"/>
          <p:cNvGrpSpPr/>
          <p:nvPr userDrawn="1"/>
        </p:nvGrpSpPr>
        <p:grpSpPr>
          <a:xfrm>
            <a:off x="0" y="0"/>
            <a:ext cx="24384000" cy="1298576"/>
            <a:chOff x="-1" y="0"/>
            <a:chExt cx="24384001" cy="1298576"/>
          </a:xfrm>
        </p:grpSpPr>
        <p:pic>
          <p:nvPicPr>
            <p:cNvPr id="7" name="Picture 7" descr="pml slide head-300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4384000" cy="1298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7" descr="pml slide head-300"/>
            <p:cNvPicPr>
              <a:picLocks noChangeAspect="1" noChangeArrowheads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-1" y="0"/>
              <a:ext cx="18332841" cy="1298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105005230"/>
      </p:ext>
    </p:extLst>
  </p:cSld>
  <p:clrMapOvr>
    <a:masterClrMapping/>
  </p:clrMapOvr>
  <p:transition spd="slow">
    <p:wip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grpSp>
        <p:nvGrpSpPr>
          <p:cNvPr id="3" name="Group 2"/>
          <p:cNvGrpSpPr/>
          <p:nvPr userDrawn="1"/>
        </p:nvGrpSpPr>
        <p:grpSpPr>
          <a:xfrm>
            <a:off x="0" y="0"/>
            <a:ext cx="24384000" cy="1298576"/>
            <a:chOff x="-1" y="0"/>
            <a:chExt cx="24384001" cy="1298576"/>
          </a:xfrm>
        </p:grpSpPr>
        <p:pic>
          <p:nvPicPr>
            <p:cNvPr id="4" name="Picture 7" descr="pml slide head-300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4384000" cy="1298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" name="Picture 7" descr="pml slide head-300"/>
            <p:cNvPicPr>
              <a:picLocks noChangeAspect="1" noChangeArrowheads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-1" y="0"/>
              <a:ext cx="18332841" cy="1298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793239710"/>
      </p:ext>
    </p:extLst>
  </p:cSld>
  <p:clrMapOvr>
    <a:masterClrMapping/>
  </p:clrMapOvr>
  <p:transition spd="slow">
    <p:wip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1070681"/>
      </p:ext>
    </p:extLst>
  </p:cSld>
  <p:clrMapOvr>
    <a:masterClrMapping/>
  </p:clrMapOvr>
  <p:transition spd="slow">
    <p:wip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721" y="1385392"/>
            <a:ext cx="22110038" cy="1065600"/>
          </a:xfrm>
        </p:spPr>
        <p:txBody>
          <a:bodyPr anchor="b"/>
          <a:lstStyle>
            <a:lvl1pPr algn="l">
              <a:defRPr sz="76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533469" y="2537524"/>
            <a:ext cx="13631334" cy="10225136"/>
          </a:xfrm>
        </p:spPr>
        <p:txBody>
          <a:bodyPr/>
          <a:lstStyle>
            <a:lvl1pPr>
              <a:defRPr sz="8600"/>
            </a:lvl1pPr>
            <a:lvl2pPr>
              <a:defRPr sz="7600"/>
            </a:lvl2pPr>
            <a:lvl3pPr>
              <a:defRPr sz="6400"/>
            </a:lvl3pPr>
            <a:lvl4pPr>
              <a:defRPr sz="5200"/>
            </a:lvl4pPr>
            <a:lvl5pPr>
              <a:defRPr sz="5200"/>
            </a:lvl5pPr>
            <a:lvl6pPr>
              <a:defRPr sz="5200"/>
            </a:lvl6pPr>
            <a:lvl7pPr>
              <a:defRPr sz="5200"/>
            </a:lvl7pPr>
            <a:lvl8pPr>
              <a:defRPr sz="5200"/>
            </a:lvl8pPr>
            <a:lvl9pPr>
              <a:defRPr sz="5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208" y="2585960"/>
            <a:ext cx="8022168" cy="10176708"/>
          </a:xfrm>
        </p:spPr>
        <p:txBody>
          <a:bodyPr/>
          <a:lstStyle>
            <a:lvl1pPr marL="0" indent="0">
              <a:buNone/>
              <a:defRPr sz="3800"/>
            </a:lvl1pPr>
            <a:lvl2pPr marL="1218928" indent="0">
              <a:buNone/>
              <a:defRPr sz="3200"/>
            </a:lvl2pPr>
            <a:lvl3pPr marL="2437840" indent="0">
              <a:buNone/>
              <a:defRPr sz="2600"/>
            </a:lvl3pPr>
            <a:lvl4pPr marL="3656760" indent="0">
              <a:buNone/>
              <a:defRPr sz="2400"/>
            </a:lvl4pPr>
            <a:lvl5pPr marL="4875684" indent="0">
              <a:buNone/>
              <a:defRPr sz="2400"/>
            </a:lvl5pPr>
            <a:lvl6pPr marL="6094610" indent="0">
              <a:buNone/>
              <a:defRPr sz="2400"/>
            </a:lvl6pPr>
            <a:lvl7pPr marL="7313520" indent="0">
              <a:buNone/>
              <a:defRPr sz="2400"/>
            </a:lvl7pPr>
            <a:lvl8pPr marL="8532444" indent="0">
              <a:buNone/>
              <a:defRPr sz="2400"/>
            </a:lvl8pPr>
            <a:lvl9pPr marL="9751370" indent="0">
              <a:buNone/>
              <a:defRPr sz="2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74739377"/>
      </p:ext>
    </p:extLst>
  </p:cSld>
  <p:clrMapOvr>
    <a:masterClrMapping/>
  </p:clrMapOvr>
  <p:transition spd="slow">
    <p:wip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79436" y="9601215"/>
            <a:ext cx="14630400" cy="1133478"/>
          </a:xfrm>
        </p:spPr>
        <p:txBody>
          <a:bodyPr anchor="b"/>
          <a:lstStyle>
            <a:lvl1pPr algn="l">
              <a:defRPr sz="76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779436" y="1673433"/>
            <a:ext cx="14630400" cy="7781726"/>
          </a:xfrm>
        </p:spPr>
        <p:txBody>
          <a:bodyPr/>
          <a:lstStyle>
            <a:lvl1pPr marL="0" indent="0">
              <a:buNone/>
              <a:defRPr sz="8600"/>
            </a:lvl1pPr>
            <a:lvl2pPr marL="1218928" indent="0">
              <a:buNone/>
              <a:defRPr sz="7600"/>
            </a:lvl2pPr>
            <a:lvl3pPr marL="2437840" indent="0">
              <a:buNone/>
              <a:defRPr sz="6400"/>
            </a:lvl3pPr>
            <a:lvl4pPr marL="3656760" indent="0">
              <a:buNone/>
              <a:defRPr sz="5200"/>
            </a:lvl4pPr>
            <a:lvl5pPr marL="4875684" indent="0">
              <a:buNone/>
              <a:defRPr sz="5200"/>
            </a:lvl5pPr>
            <a:lvl6pPr marL="6094610" indent="0">
              <a:buNone/>
              <a:defRPr sz="5200"/>
            </a:lvl6pPr>
            <a:lvl7pPr marL="7313520" indent="0">
              <a:buNone/>
              <a:defRPr sz="5200"/>
            </a:lvl7pPr>
            <a:lvl8pPr marL="8532444" indent="0">
              <a:buNone/>
              <a:defRPr sz="5200"/>
            </a:lvl8pPr>
            <a:lvl9pPr marL="9751370" indent="0">
              <a:buNone/>
              <a:defRPr sz="52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79436" y="10734697"/>
            <a:ext cx="14630400" cy="1609726"/>
          </a:xfrm>
        </p:spPr>
        <p:txBody>
          <a:bodyPr/>
          <a:lstStyle>
            <a:lvl1pPr marL="0" indent="0">
              <a:buNone/>
              <a:defRPr sz="3800"/>
            </a:lvl1pPr>
            <a:lvl2pPr marL="1218928" indent="0">
              <a:buNone/>
              <a:defRPr sz="3200"/>
            </a:lvl2pPr>
            <a:lvl3pPr marL="2437840" indent="0">
              <a:buNone/>
              <a:defRPr sz="2600"/>
            </a:lvl3pPr>
            <a:lvl4pPr marL="3656760" indent="0">
              <a:buNone/>
              <a:defRPr sz="2400"/>
            </a:lvl4pPr>
            <a:lvl5pPr marL="4875684" indent="0">
              <a:buNone/>
              <a:defRPr sz="2400"/>
            </a:lvl5pPr>
            <a:lvl6pPr marL="6094610" indent="0">
              <a:buNone/>
              <a:defRPr sz="2400"/>
            </a:lvl6pPr>
            <a:lvl7pPr marL="7313520" indent="0">
              <a:buNone/>
              <a:defRPr sz="2400"/>
            </a:lvl7pPr>
            <a:lvl8pPr marL="8532444" indent="0">
              <a:buNone/>
              <a:defRPr sz="2400"/>
            </a:lvl8pPr>
            <a:lvl9pPr marL="9751370" indent="0">
              <a:buNone/>
              <a:defRPr sz="2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14884190"/>
      </p:ext>
    </p:extLst>
  </p:cSld>
  <p:clrMapOvr>
    <a:masterClrMapping/>
  </p:clrMapOvr>
  <p:transition spd="slow">
    <p:wip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6443178"/>
      </p:ext>
    </p:extLst>
  </p:cSld>
  <p:clrMapOvr>
    <a:masterClrMapping/>
  </p:clrMapOvr>
  <p:transition spd="slow">
    <p:wip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2369132" y="1529408"/>
            <a:ext cx="1420800" cy="1170305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8886" y="1616078"/>
            <a:ext cx="21508244" cy="1170305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8386229"/>
      </p:ext>
    </p:extLst>
  </p:cSld>
  <p:clrMapOvr>
    <a:masterClrMapping/>
  </p:clrMapOvr>
  <p:transition spd="slow">
    <p:wip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126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19" name="Shape 19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6000">
                <a:solidFill>
                  <a:srgbClr val="FFFFFF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6000">
                <a:solidFill>
                  <a:srgbClr val="FFFFFF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6000">
                <a:solidFill>
                  <a:srgbClr val="FFFFFF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6000">
                <a:solidFill>
                  <a:srgbClr val="FFFFFF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6000">
                <a:solidFill>
                  <a:srgbClr val="FFFFFF"/>
                </a:solidFill>
              </a:rPr>
              <a:t>Body Level Five</a:t>
            </a:r>
          </a:p>
        </p:txBody>
      </p:sp>
    </p:spTree>
    <p:extLst>
      <p:ext uri="{BB962C8B-B14F-4D97-AF65-F5344CB8AC3E}">
        <p14:creationId xmlns:p14="http://schemas.microsoft.com/office/powerpoint/2010/main" val="3507619086"/>
      </p:ext>
    </p:extLst>
  </p:cSld>
  <p:clrMapOvr>
    <a:masterClrMapping/>
  </p:clrMapOvr>
  <p:transition spd="slow">
    <p:wip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029" descr="pml-letterhead-head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9" r="35510"/>
          <a:stretch>
            <a:fillRect/>
          </a:stretch>
        </p:blipFill>
        <p:spPr bwMode="auto">
          <a:xfrm>
            <a:off x="0" y="7"/>
            <a:ext cx="24384000" cy="470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699" name="Rectangle 3"/>
          <p:cNvSpPr>
            <a:spLocks noGrp="1" noChangeArrowheads="1"/>
          </p:cNvSpPr>
          <p:nvPr>
            <p:ph type="ctrTitle" sz="quarter"/>
          </p:nvPr>
        </p:nvSpPr>
        <p:spPr>
          <a:xfrm>
            <a:off x="2014905" y="10169551"/>
            <a:ext cx="17089966" cy="158432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smtClean="0"/>
              <a:t>Click to edit Master title style</a:t>
            </a:r>
            <a:endParaRPr lang="en-GB" noProof="0" smtClean="0"/>
          </a:p>
        </p:txBody>
      </p:sp>
      <p:sp>
        <p:nvSpPr>
          <p:cNvPr id="29700" name="Rectangle 4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2014868" y="11795153"/>
            <a:ext cx="17068800" cy="968374"/>
          </a:xfrm>
        </p:spPr>
        <p:txBody>
          <a:bodyPr/>
          <a:lstStyle>
            <a:lvl1pPr marL="0" indent="0">
              <a:buFontTx/>
              <a:buNone/>
              <a:defRPr sz="44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  <a:endParaRPr lang="en-GB" noProof="0" dirty="0" smtClean="0"/>
          </a:p>
        </p:txBody>
      </p:sp>
    </p:spTree>
    <p:extLst>
      <p:ext uri="{BB962C8B-B14F-4D97-AF65-F5344CB8AC3E}">
        <p14:creationId xmlns:p14="http://schemas.microsoft.com/office/powerpoint/2010/main" val="2358813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8874" y="1385393"/>
            <a:ext cx="22852392" cy="10654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8874" y="2681547"/>
            <a:ext cx="22852392" cy="1063759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grpSp>
        <p:nvGrpSpPr>
          <p:cNvPr id="4" name="Group 3"/>
          <p:cNvGrpSpPr/>
          <p:nvPr userDrawn="1"/>
        </p:nvGrpSpPr>
        <p:grpSpPr>
          <a:xfrm>
            <a:off x="0" y="0"/>
            <a:ext cx="24384000" cy="1298576"/>
            <a:chOff x="-1" y="0"/>
            <a:chExt cx="24384001" cy="1298576"/>
          </a:xfrm>
        </p:grpSpPr>
        <p:pic>
          <p:nvPicPr>
            <p:cNvPr id="5" name="Picture 7" descr="pml slide head-300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4384000" cy="1298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7" descr="pml slide head-300"/>
            <p:cNvPicPr>
              <a:picLocks noChangeAspect="1" noChangeArrowheads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-1" y="0"/>
              <a:ext cx="18332841" cy="1298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91807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8878" y="1385392"/>
            <a:ext cx="22660372" cy="1065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8873" y="2539011"/>
            <a:ext cx="10947070" cy="10780118"/>
          </a:xfrm>
        </p:spPr>
        <p:txBody>
          <a:bodyPr/>
          <a:lstStyle>
            <a:lvl1pPr>
              <a:defRPr sz="7600"/>
            </a:lvl1pPr>
            <a:lvl2pPr>
              <a:defRPr sz="6400"/>
            </a:lvl2pPr>
            <a:lvl3pPr>
              <a:defRPr sz="5200"/>
            </a:lvl3pPr>
            <a:lvl4pPr>
              <a:defRPr sz="4800"/>
            </a:lvl4pPr>
            <a:lvl5pPr>
              <a:defRPr sz="4800"/>
            </a:lvl5pPr>
            <a:lvl6pPr>
              <a:defRPr sz="4800"/>
            </a:lvl6pPr>
            <a:lvl7pPr>
              <a:defRPr sz="4800"/>
            </a:lvl7pPr>
            <a:lvl8pPr>
              <a:defRPr sz="4800"/>
            </a:lvl8pPr>
            <a:lvl9pPr>
              <a:defRPr sz="4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Content Placeholder 2"/>
          <p:cNvSpPr>
            <a:spLocks noGrp="1"/>
          </p:cNvSpPr>
          <p:nvPr>
            <p:ph sz="half" idx="10"/>
          </p:nvPr>
        </p:nvSpPr>
        <p:spPr>
          <a:xfrm>
            <a:off x="12384059" y="2537529"/>
            <a:ext cx="10947070" cy="10780118"/>
          </a:xfrm>
        </p:spPr>
        <p:txBody>
          <a:bodyPr/>
          <a:lstStyle>
            <a:lvl1pPr>
              <a:defRPr sz="7600"/>
            </a:lvl1pPr>
            <a:lvl2pPr>
              <a:defRPr sz="6400"/>
            </a:lvl2pPr>
            <a:lvl3pPr>
              <a:defRPr sz="5200"/>
            </a:lvl3pPr>
            <a:lvl4pPr>
              <a:defRPr sz="4800"/>
            </a:lvl4pPr>
            <a:lvl5pPr>
              <a:defRPr sz="4800"/>
            </a:lvl5pPr>
            <a:lvl6pPr>
              <a:defRPr sz="4800"/>
            </a:lvl6pPr>
            <a:lvl7pPr>
              <a:defRPr sz="4800"/>
            </a:lvl7pPr>
            <a:lvl8pPr>
              <a:defRPr sz="4800"/>
            </a:lvl8pPr>
            <a:lvl9pPr>
              <a:defRPr sz="4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grpSp>
        <p:nvGrpSpPr>
          <p:cNvPr id="6" name="Group 5"/>
          <p:cNvGrpSpPr/>
          <p:nvPr userDrawn="1"/>
        </p:nvGrpSpPr>
        <p:grpSpPr>
          <a:xfrm>
            <a:off x="0" y="0"/>
            <a:ext cx="24384000" cy="1298576"/>
            <a:chOff x="-1" y="0"/>
            <a:chExt cx="24384001" cy="1298576"/>
          </a:xfrm>
        </p:grpSpPr>
        <p:pic>
          <p:nvPicPr>
            <p:cNvPr id="7" name="Picture 7" descr="pml slide head-300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4384000" cy="1298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7" descr="pml slide head-300"/>
            <p:cNvPicPr>
              <a:picLocks noChangeAspect="1" noChangeArrowheads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-1" y="0"/>
              <a:ext cx="18332841" cy="1298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609043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grpSp>
        <p:nvGrpSpPr>
          <p:cNvPr id="3" name="Group 2"/>
          <p:cNvGrpSpPr/>
          <p:nvPr userDrawn="1"/>
        </p:nvGrpSpPr>
        <p:grpSpPr>
          <a:xfrm>
            <a:off x="0" y="0"/>
            <a:ext cx="24384000" cy="1298576"/>
            <a:chOff x="-1" y="0"/>
            <a:chExt cx="24384001" cy="1298576"/>
          </a:xfrm>
        </p:grpSpPr>
        <p:pic>
          <p:nvPicPr>
            <p:cNvPr id="4" name="Picture 7" descr="pml slide head-300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4384000" cy="1298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" name="Picture 7" descr="pml slide head-300"/>
            <p:cNvPicPr>
              <a:picLocks noChangeAspect="1" noChangeArrowheads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-1" y="0"/>
              <a:ext cx="18332841" cy="1298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570982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9662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721" y="1385392"/>
            <a:ext cx="22110038" cy="1065600"/>
          </a:xfrm>
        </p:spPr>
        <p:txBody>
          <a:bodyPr anchor="b"/>
          <a:lstStyle>
            <a:lvl1pPr algn="l">
              <a:defRPr sz="76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533469" y="2537524"/>
            <a:ext cx="13631334" cy="10225136"/>
          </a:xfrm>
        </p:spPr>
        <p:txBody>
          <a:bodyPr/>
          <a:lstStyle>
            <a:lvl1pPr>
              <a:defRPr sz="8600"/>
            </a:lvl1pPr>
            <a:lvl2pPr>
              <a:defRPr sz="7600"/>
            </a:lvl2pPr>
            <a:lvl3pPr>
              <a:defRPr sz="6400"/>
            </a:lvl3pPr>
            <a:lvl4pPr>
              <a:defRPr sz="5200"/>
            </a:lvl4pPr>
            <a:lvl5pPr>
              <a:defRPr sz="5200"/>
            </a:lvl5pPr>
            <a:lvl6pPr>
              <a:defRPr sz="5200"/>
            </a:lvl6pPr>
            <a:lvl7pPr>
              <a:defRPr sz="5200"/>
            </a:lvl7pPr>
            <a:lvl8pPr>
              <a:defRPr sz="5200"/>
            </a:lvl8pPr>
            <a:lvl9pPr>
              <a:defRPr sz="5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208" y="2585952"/>
            <a:ext cx="8022168" cy="10176708"/>
          </a:xfrm>
        </p:spPr>
        <p:txBody>
          <a:bodyPr/>
          <a:lstStyle>
            <a:lvl1pPr marL="0" indent="0">
              <a:buNone/>
              <a:defRPr sz="3800"/>
            </a:lvl1pPr>
            <a:lvl2pPr marL="1218854" indent="0">
              <a:buNone/>
              <a:defRPr sz="3200"/>
            </a:lvl2pPr>
            <a:lvl3pPr marL="2437692" indent="0">
              <a:buNone/>
              <a:defRPr sz="2600"/>
            </a:lvl3pPr>
            <a:lvl4pPr marL="3656540" indent="0">
              <a:buNone/>
              <a:defRPr sz="2400"/>
            </a:lvl4pPr>
            <a:lvl5pPr marL="4875394" indent="0">
              <a:buNone/>
              <a:defRPr sz="2400"/>
            </a:lvl5pPr>
            <a:lvl6pPr marL="6094248" indent="0">
              <a:buNone/>
              <a:defRPr sz="2400"/>
            </a:lvl6pPr>
            <a:lvl7pPr marL="7313080" indent="0">
              <a:buNone/>
              <a:defRPr sz="2400"/>
            </a:lvl7pPr>
            <a:lvl8pPr marL="8531932" indent="0">
              <a:buNone/>
              <a:defRPr sz="2400"/>
            </a:lvl8pPr>
            <a:lvl9pPr marL="9750786" indent="0">
              <a:buNone/>
              <a:defRPr sz="2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38529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79436" y="9601225"/>
            <a:ext cx="14630400" cy="1133478"/>
          </a:xfrm>
        </p:spPr>
        <p:txBody>
          <a:bodyPr anchor="b"/>
          <a:lstStyle>
            <a:lvl1pPr algn="l">
              <a:defRPr sz="76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779436" y="1673433"/>
            <a:ext cx="14630400" cy="7781726"/>
          </a:xfrm>
        </p:spPr>
        <p:txBody>
          <a:bodyPr/>
          <a:lstStyle>
            <a:lvl1pPr marL="0" indent="0">
              <a:buNone/>
              <a:defRPr sz="8600"/>
            </a:lvl1pPr>
            <a:lvl2pPr marL="1218854" indent="0">
              <a:buNone/>
              <a:defRPr sz="7600"/>
            </a:lvl2pPr>
            <a:lvl3pPr marL="2437692" indent="0">
              <a:buNone/>
              <a:defRPr sz="6400"/>
            </a:lvl3pPr>
            <a:lvl4pPr marL="3656540" indent="0">
              <a:buNone/>
              <a:defRPr sz="5200"/>
            </a:lvl4pPr>
            <a:lvl5pPr marL="4875394" indent="0">
              <a:buNone/>
              <a:defRPr sz="5200"/>
            </a:lvl5pPr>
            <a:lvl6pPr marL="6094248" indent="0">
              <a:buNone/>
              <a:defRPr sz="5200"/>
            </a:lvl6pPr>
            <a:lvl7pPr marL="7313080" indent="0">
              <a:buNone/>
              <a:defRPr sz="5200"/>
            </a:lvl7pPr>
            <a:lvl8pPr marL="8531932" indent="0">
              <a:buNone/>
              <a:defRPr sz="5200"/>
            </a:lvl8pPr>
            <a:lvl9pPr marL="9750786" indent="0">
              <a:buNone/>
              <a:defRPr sz="52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79436" y="10734701"/>
            <a:ext cx="14630400" cy="1609726"/>
          </a:xfrm>
        </p:spPr>
        <p:txBody>
          <a:bodyPr/>
          <a:lstStyle>
            <a:lvl1pPr marL="0" indent="0">
              <a:buNone/>
              <a:defRPr sz="3800"/>
            </a:lvl1pPr>
            <a:lvl2pPr marL="1218854" indent="0">
              <a:buNone/>
              <a:defRPr sz="3200"/>
            </a:lvl2pPr>
            <a:lvl3pPr marL="2437692" indent="0">
              <a:buNone/>
              <a:defRPr sz="2600"/>
            </a:lvl3pPr>
            <a:lvl4pPr marL="3656540" indent="0">
              <a:buNone/>
              <a:defRPr sz="2400"/>
            </a:lvl4pPr>
            <a:lvl5pPr marL="4875394" indent="0">
              <a:buNone/>
              <a:defRPr sz="2400"/>
            </a:lvl5pPr>
            <a:lvl6pPr marL="6094248" indent="0">
              <a:buNone/>
              <a:defRPr sz="2400"/>
            </a:lvl6pPr>
            <a:lvl7pPr marL="7313080" indent="0">
              <a:buNone/>
              <a:defRPr sz="2400"/>
            </a:lvl7pPr>
            <a:lvl8pPr marL="8531932" indent="0">
              <a:buNone/>
              <a:defRPr sz="2400"/>
            </a:lvl8pPr>
            <a:lvl9pPr marL="9750786" indent="0">
              <a:buNone/>
              <a:defRPr sz="2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95350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0697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2369132" y="1529408"/>
            <a:ext cx="1420800" cy="1170305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8886" y="1616078"/>
            <a:ext cx="21508244" cy="1170305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5655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126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19" name="Shape 19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6000">
                <a:solidFill>
                  <a:srgbClr val="FFFFFF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6000">
                <a:solidFill>
                  <a:srgbClr val="FFFFFF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6000">
                <a:solidFill>
                  <a:srgbClr val="FFFFFF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6000">
                <a:solidFill>
                  <a:srgbClr val="FFFFFF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6000">
                <a:solidFill>
                  <a:srgbClr val="FFFFFF"/>
                </a:solidFill>
              </a:rPr>
              <a:t>Body Level Five</a:t>
            </a:r>
          </a:p>
        </p:txBody>
      </p:sp>
    </p:spTree>
    <p:extLst>
      <p:ext uri="{BB962C8B-B14F-4D97-AF65-F5344CB8AC3E}">
        <p14:creationId xmlns:p14="http://schemas.microsoft.com/office/powerpoint/2010/main" val="3277697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28800" y="2244726"/>
            <a:ext cx="20726400" cy="4775200"/>
          </a:xfrm>
        </p:spPr>
        <p:txBody>
          <a:bodyPr anchor="b"/>
          <a:lstStyle>
            <a:lvl1pPr algn="ctr">
              <a:defRPr sz="1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0" y="7204076"/>
            <a:ext cx="18288000" cy="3311524"/>
          </a:xfrm>
        </p:spPr>
        <p:txBody>
          <a:bodyPr/>
          <a:lstStyle>
            <a:lvl1pPr marL="0" indent="0" algn="ctr">
              <a:buNone/>
              <a:defRPr sz="5800"/>
            </a:lvl1pPr>
            <a:lvl2pPr marL="1088548" indent="0" algn="ctr">
              <a:buNone/>
              <a:defRPr sz="4800"/>
            </a:lvl2pPr>
            <a:lvl3pPr marL="2177096" indent="0" algn="ctr">
              <a:buNone/>
              <a:defRPr sz="4400"/>
            </a:lvl3pPr>
            <a:lvl4pPr marL="3265642" indent="0" algn="ctr">
              <a:buNone/>
              <a:defRPr sz="3800"/>
            </a:lvl4pPr>
            <a:lvl5pPr marL="4354190" indent="0" algn="ctr">
              <a:buNone/>
              <a:defRPr sz="3800"/>
            </a:lvl5pPr>
            <a:lvl6pPr marL="5442738" indent="0" algn="ctr">
              <a:buNone/>
              <a:defRPr sz="3800"/>
            </a:lvl6pPr>
            <a:lvl7pPr marL="6531286" indent="0" algn="ctr">
              <a:buNone/>
              <a:defRPr sz="3800"/>
            </a:lvl7pPr>
            <a:lvl8pPr marL="7619832" indent="0" algn="ctr">
              <a:buNone/>
              <a:defRPr sz="3800"/>
            </a:lvl8pPr>
            <a:lvl9pPr marL="8708380" indent="0" algn="ctr">
              <a:buNone/>
              <a:defRPr sz="38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9460E-EEF2-4DA7-BDBA-C6A24564BEDE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08/12/2018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3AA22E-42D0-4B52-9D29-E8FCA70A4FB5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6618020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9460E-EEF2-4DA7-BDBA-C6A24564BEDE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08/12/2018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3AA22E-42D0-4B52-9D29-E8FCA70A4FB5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8818252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63702" y="3419481"/>
            <a:ext cx="21031200" cy="5705474"/>
          </a:xfrm>
        </p:spPr>
        <p:txBody>
          <a:bodyPr anchor="b"/>
          <a:lstStyle>
            <a:lvl1pPr>
              <a:defRPr sz="1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63702" y="9178931"/>
            <a:ext cx="21031200" cy="3000374"/>
          </a:xfrm>
        </p:spPr>
        <p:txBody>
          <a:bodyPr/>
          <a:lstStyle>
            <a:lvl1pPr marL="0" indent="0">
              <a:buNone/>
              <a:defRPr sz="5800">
                <a:solidFill>
                  <a:schemeClr val="tx1"/>
                </a:solidFill>
              </a:defRPr>
            </a:lvl1pPr>
            <a:lvl2pPr marL="1088548" indent="0"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2pPr>
            <a:lvl3pPr marL="2177096" indent="0">
              <a:buNone/>
              <a:defRPr sz="4400">
                <a:solidFill>
                  <a:schemeClr val="tx1">
                    <a:tint val="75000"/>
                  </a:schemeClr>
                </a:solidFill>
              </a:defRPr>
            </a:lvl3pPr>
            <a:lvl4pPr marL="3265642" indent="0">
              <a:buNone/>
              <a:defRPr sz="3800">
                <a:solidFill>
                  <a:schemeClr val="tx1">
                    <a:tint val="75000"/>
                  </a:schemeClr>
                </a:solidFill>
              </a:defRPr>
            </a:lvl4pPr>
            <a:lvl5pPr marL="4354190" indent="0">
              <a:buNone/>
              <a:defRPr sz="3800">
                <a:solidFill>
                  <a:schemeClr val="tx1">
                    <a:tint val="75000"/>
                  </a:schemeClr>
                </a:solidFill>
              </a:defRPr>
            </a:lvl5pPr>
            <a:lvl6pPr marL="5442738" indent="0">
              <a:buNone/>
              <a:defRPr sz="3800">
                <a:solidFill>
                  <a:schemeClr val="tx1">
                    <a:tint val="75000"/>
                  </a:schemeClr>
                </a:solidFill>
              </a:defRPr>
            </a:lvl6pPr>
            <a:lvl7pPr marL="6531286" indent="0">
              <a:buNone/>
              <a:defRPr sz="3800">
                <a:solidFill>
                  <a:schemeClr val="tx1">
                    <a:tint val="75000"/>
                  </a:schemeClr>
                </a:solidFill>
              </a:defRPr>
            </a:lvl7pPr>
            <a:lvl8pPr marL="7619832" indent="0">
              <a:buNone/>
              <a:defRPr sz="3800">
                <a:solidFill>
                  <a:schemeClr val="tx1">
                    <a:tint val="75000"/>
                  </a:schemeClr>
                </a:solidFill>
              </a:defRPr>
            </a:lvl8pPr>
            <a:lvl9pPr marL="8708380" indent="0">
              <a:buNone/>
              <a:defRPr sz="3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9460E-EEF2-4DA7-BDBA-C6A24564BEDE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08/12/2018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3AA22E-42D0-4B52-9D29-E8FCA70A4FB5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5848100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76400" y="3651250"/>
            <a:ext cx="10363200" cy="870267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344400" y="3651250"/>
            <a:ext cx="10363200" cy="870267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9460E-EEF2-4DA7-BDBA-C6A24564BEDE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08/12/2018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3AA22E-42D0-4B52-9D29-E8FCA70A4FB5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3857354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730253"/>
            <a:ext cx="21031200" cy="265112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9581" y="3362326"/>
            <a:ext cx="10315574" cy="1647824"/>
          </a:xfrm>
        </p:spPr>
        <p:txBody>
          <a:bodyPr anchor="b"/>
          <a:lstStyle>
            <a:lvl1pPr marL="0" indent="0">
              <a:buNone/>
              <a:defRPr sz="5800" b="1"/>
            </a:lvl1pPr>
            <a:lvl2pPr marL="1088548" indent="0">
              <a:buNone/>
              <a:defRPr sz="4800" b="1"/>
            </a:lvl2pPr>
            <a:lvl3pPr marL="2177096" indent="0">
              <a:buNone/>
              <a:defRPr sz="4400" b="1"/>
            </a:lvl3pPr>
            <a:lvl4pPr marL="3265642" indent="0">
              <a:buNone/>
              <a:defRPr sz="3800" b="1"/>
            </a:lvl4pPr>
            <a:lvl5pPr marL="4354190" indent="0">
              <a:buNone/>
              <a:defRPr sz="3800" b="1"/>
            </a:lvl5pPr>
            <a:lvl6pPr marL="5442738" indent="0">
              <a:buNone/>
              <a:defRPr sz="3800" b="1"/>
            </a:lvl6pPr>
            <a:lvl7pPr marL="6531286" indent="0">
              <a:buNone/>
              <a:defRPr sz="3800" b="1"/>
            </a:lvl7pPr>
            <a:lvl8pPr marL="7619832" indent="0">
              <a:buNone/>
              <a:defRPr sz="3800" b="1"/>
            </a:lvl8pPr>
            <a:lvl9pPr marL="8708380" indent="0">
              <a:buNone/>
              <a:defRPr sz="38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79581" y="5010150"/>
            <a:ext cx="10315574" cy="736917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2344400" y="3362326"/>
            <a:ext cx="10366376" cy="1647824"/>
          </a:xfrm>
        </p:spPr>
        <p:txBody>
          <a:bodyPr anchor="b"/>
          <a:lstStyle>
            <a:lvl1pPr marL="0" indent="0">
              <a:buNone/>
              <a:defRPr sz="5800" b="1"/>
            </a:lvl1pPr>
            <a:lvl2pPr marL="1088548" indent="0">
              <a:buNone/>
              <a:defRPr sz="4800" b="1"/>
            </a:lvl2pPr>
            <a:lvl3pPr marL="2177096" indent="0">
              <a:buNone/>
              <a:defRPr sz="4400" b="1"/>
            </a:lvl3pPr>
            <a:lvl4pPr marL="3265642" indent="0">
              <a:buNone/>
              <a:defRPr sz="3800" b="1"/>
            </a:lvl4pPr>
            <a:lvl5pPr marL="4354190" indent="0">
              <a:buNone/>
              <a:defRPr sz="3800" b="1"/>
            </a:lvl5pPr>
            <a:lvl6pPr marL="5442738" indent="0">
              <a:buNone/>
              <a:defRPr sz="3800" b="1"/>
            </a:lvl6pPr>
            <a:lvl7pPr marL="6531286" indent="0">
              <a:buNone/>
              <a:defRPr sz="3800" b="1"/>
            </a:lvl7pPr>
            <a:lvl8pPr marL="7619832" indent="0">
              <a:buNone/>
              <a:defRPr sz="3800" b="1"/>
            </a:lvl8pPr>
            <a:lvl9pPr marL="8708380" indent="0">
              <a:buNone/>
              <a:defRPr sz="38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2344400" y="5010150"/>
            <a:ext cx="10366376" cy="736917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9460E-EEF2-4DA7-BDBA-C6A24564BEDE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08/12/2018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3AA22E-42D0-4B52-9D29-E8FCA70A4FB5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6502905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9460E-EEF2-4DA7-BDBA-C6A24564BEDE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08/12/2018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3AA22E-42D0-4B52-9D29-E8FCA70A4FB5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4277300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9460E-EEF2-4DA7-BDBA-C6A24564BEDE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08/12/2018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3AA22E-42D0-4B52-9D29-E8FCA70A4FB5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9570829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914400"/>
            <a:ext cx="7864476" cy="3200400"/>
          </a:xfrm>
        </p:spPr>
        <p:txBody>
          <a:bodyPr anchor="b"/>
          <a:lstStyle>
            <a:lvl1pPr>
              <a:defRPr sz="7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366376" y="1974853"/>
            <a:ext cx="12344400" cy="9747250"/>
          </a:xfrm>
        </p:spPr>
        <p:txBody>
          <a:bodyPr/>
          <a:lstStyle>
            <a:lvl1pPr>
              <a:defRPr sz="7600"/>
            </a:lvl1pPr>
            <a:lvl2pPr>
              <a:defRPr sz="6800"/>
            </a:lvl2pPr>
            <a:lvl3pPr>
              <a:defRPr sz="5800"/>
            </a:lvl3pPr>
            <a:lvl4pPr>
              <a:defRPr sz="4800"/>
            </a:lvl4pPr>
            <a:lvl5pPr>
              <a:defRPr sz="4800"/>
            </a:lvl5pPr>
            <a:lvl6pPr>
              <a:defRPr sz="4800"/>
            </a:lvl6pPr>
            <a:lvl7pPr>
              <a:defRPr sz="4800"/>
            </a:lvl7pPr>
            <a:lvl8pPr>
              <a:defRPr sz="4800"/>
            </a:lvl8pPr>
            <a:lvl9pPr>
              <a:defRPr sz="4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4114800"/>
            <a:ext cx="7864476" cy="7623176"/>
          </a:xfrm>
        </p:spPr>
        <p:txBody>
          <a:bodyPr/>
          <a:lstStyle>
            <a:lvl1pPr marL="0" indent="0">
              <a:buNone/>
              <a:defRPr sz="3800"/>
            </a:lvl1pPr>
            <a:lvl2pPr marL="1088548" indent="0">
              <a:buNone/>
              <a:defRPr sz="3400"/>
            </a:lvl2pPr>
            <a:lvl3pPr marL="2177096" indent="0">
              <a:buNone/>
              <a:defRPr sz="3000"/>
            </a:lvl3pPr>
            <a:lvl4pPr marL="3265642" indent="0">
              <a:buNone/>
              <a:defRPr sz="2400"/>
            </a:lvl4pPr>
            <a:lvl5pPr marL="4354190" indent="0">
              <a:buNone/>
              <a:defRPr sz="2400"/>
            </a:lvl5pPr>
            <a:lvl6pPr marL="5442738" indent="0">
              <a:buNone/>
              <a:defRPr sz="2400"/>
            </a:lvl6pPr>
            <a:lvl7pPr marL="6531286" indent="0">
              <a:buNone/>
              <a:defRPr sz="2400"/>
            </a:lvl7pPr>
            <a:lvl8pPr marL="7619832" indent="0">
              <a:buNone/>
              <a:defRPr sz="2400"/>
            </a:lvl8pPr>
            <a:lvl9pPr marL="8708380" indent="0">
              <a:buNone/>
              <a:defRPr sz="24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9460E-EEF2-4DA7-BDBA-C6A24564BEDE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08/12/2018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3AA22E-42D0-4B52-9D29-E8FCA70A4FB5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646079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914400"/>
            <a:ext cx="7864476" cy="3200400"/>
          </a:xfrm>
        </p:spPr>
        <p:txBody>
          <a:bodyPr anchor="b"/>
          <a:lstStyle>
            <a:lvl1pPr>
              <a:defRPr sz="7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366376" y="1974853"/>
            <a:ext cx="12344400" cy="9747250"/>
          </a:xfrm>
        </p:spPr>
        <p:txBody>
          <a:bodyPr anchor="t"/>
          <a:lstStyle>
            <a:lvl1pPr marL="0" indent="0">
              <a:buNone/>
              <a:defRPr sz="7600"/>
            </a:lvl1pPr>
            <a:lvl2pPr marL="1088548" indent="0">
              <a:buNone/>
              <a:defRPr sz="6800"/>
            </a:lvl2pPr>
            <a:lvl3pPr marL="2177096" indent="0">
              <a:buNone/>
              <a:defRPr sz="5800"/>
            </a:lvl3pPr>
            <a:lvl4pPr marL="3265642" indent="0">
              <a:buNone/>
              <a:defRPr sz="4800"/>
            </a:lvl4pPr>
            <a:lvl5pPr marL="4354190" indent="0">
              <a:buNone/>
              <a:defRPr sz="4800"/>
            </a:lvl5pPr>
            <a:lvl6pPr marL="5442738" indent="0">
              <a:buNone/>
              <a:defRPr sz="4800"/>
            </a:lvl6pPr>
            <a:lvl7pPr marL="6531286" indent="0">
              <a:buNone/>
              <a:defRPr sz="4800"/>
            </a:lvl7pPr>
            <a:lvl8pPr marL="7619832" indent="0">
              <a:buNone/>
              <a:defRPr sz="4800"/>
            </a:lvl8pPr>
            <a:lvl9pPr marL="8708380" indent="0">
              <a:buNone/>
              <a:defRPr sz="48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4114800"/>
            <a:ext cx="7864476" cy="7623176"/>
          </a:xfrm>
        </p:spPr>
        <p:txBody>
          <a:bodyPr/>
          <a:lstStyle>
            <a:lvl1pPr marL="0" indent="0">
              <a:buNone/>
              <a:defRPr sz="3800"/>
            </a:lvl1pPr>
            <a:lvl2pPr marL="1088548" indent="0">
              <a:buNone/>
              <a:defRPr sz="3400"/>
            </a:lvl2pPr>
            <a:lvl3pPr marL="2177096" indent="0">
              <a:buNone/>
              <a:defRPr sz="3000"/>
            </a:lvl3pPr>
            <a:lvl4pPr marL="3265642" indent="0">
              <a:buNone/>
              <a:defRPr sz="2400"/>
            </a:lvl4pPr>
            <a:lvl5pPr marL="4354190" indent="0">
              <a:buNone/>
              <a:defRPr sz="2400"/>
            </a:lvl5pPr>
            <a:lvl6pPr marL="5442738" indent="0">
              <a:buNone/>
              <a:defRPr sz="2400"/>
            </a:lvl6pPr>
            <a:lvl7pPr marL="6531286" indent="0">
              <a:buNone/>
              <a:defRPr sz="2400"/>
            </a:lvl7pPr>
            <a:lvl8pPr marL="7619832" indent="0">
              <a:buNone/>
              <a:defRPr sz="2400"/>
            </a:lvl8pPr>
            <a:lvl9pPr marL="8708380" indent="0">
              <a:buNone/>
              <a:defRPr sz="24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9460E-EEF2-4DA7-BDBA-C6A24564BEDE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08/12/2018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3AA22E-42D0-4B52-9D29-E8FCA70A4FB5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9052871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9460E-EEF2-4DA7-BDBA-C6A24564BEDE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08/12/2018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3AA22E-42D0-4B52-9D29-E8FCA70A4FB5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3750381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7449802" y="730250"/>
            <a:ext cx="5257800" cy="1162367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76402" y="730250"/>
            <a:ext cx="15468600" cy="11623676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9460E-EEF2-4DA7-BDBA-C6A24564BEDE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08/12/2018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3AA22E-42D0-4B52-9D29-E8FCA70A4FB5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559697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8"/>
          <p:cNvSpPr>
            <a:spLocks noGrp="1"/>
          </p:cNvSpPr>
          <p:nvPr>
            <p:ph type="title"/>
          </p:nvPr>
        </p:nvSpPr>
        <p:spPr>
          <a:xfrm>
            <a:off x="635000" y="9448802"/>
            <a:ext cx="23114000" cy="200660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112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9" name="Shape 9"/>
          <p:cNvSpPr>
            <a:spLocks noGrp="1"/>
          </p:cNvSpPr>
          <p:nvPr>
            <p:ph type="body" idx="1"/>
          </p:nvPr>
        </p:nvSpPr>
        <p:spPr>
          <a:xfrm>
            <a:off x="635000" y="11518919"/>
            <a:ext cx="23114000" cy="1587502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4300"/>
            </a:lvl1pPr>
            <a:lvl2pPr marL="0" indent="228459" algn="ctr">
              <a:spcBef>
                <a:spcPts val="0"/>
              </a:spcBef>
              <a:buSzTx/>
              <a:buNone/>
              <a:defRPr sz="4300"/>
            </a:lvl2pPr>
            <a:lvl3pPr marL="0" indent="456921" algn="ctr">
              <a:spcBef>
                <a:spcPts val="0"/>
              </a:spcBef>
              <a:buSzTx/>
              <a:buNone/>
              <a:defRPr sz="4300"/>
            </a:lvl3pPr>
            <a:lvl4pPr marL="0" indent="685375" algn="ctr">
              <a:spcBef>
                <a:spcPts val="0"/>
              </a:spcBef>
              <a:buSzTx/>
              <a:buNone/>
              <a:defRPr sz="4300"/>
            </a:lvl4pPr>
            <a:lvl5pPr marL="0" indent="913835" algn="ctr">
              <a:spcBef>
                <a:spcPts val="0"/>
              </a:spcBef>
              <a:buSzTx/>
              <a:buNone/>
              <a:defRPr sz="43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300">
                <a:solidFill>
                  <a:srgbClr val="FFFFFF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4300">
                <a:solidFill>
                  <a:srgbClr val="FFFFFF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4300">
                <a:solidFill>
                  <a:srgbClr val="FFFFFF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4300">
                <a:solidFill>
                  <a:srgbClr val="FFFFFF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4300">
                <a:solidFill>
                  <a:srgbClr val="FFFFFF"/>
                </a:solidFill>
              </a:rPr>
              <a:t>Body Level Five</a:t>
            </a:r>
          </a:p>
        </p:txBody>
      </p:sp>
    </p:spTree>
    <p:extLst>
      <p:ext uri="{BB962C8B-B14F-4D97-AF65-F5344CB8AC3E}">
        <p14:creationId xmlns:p14="http://schemas.microsoft.com/office/powerpoint/2010/main" val="1904819769"/>
      </p:ext>
    </p:extLst>
  </p:cSld>
  <p:clrMapOvr>
    <a:masterClrMapping/>
  </p:clrMapOvr>
  <p:transition spd="slow">
    <p:wip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>
            <a:spLocks noGrp="1"/>
          </p:cNvSpPr>
          <p:nvPr>
            <p:ph type="title"/>
          </p:nvPr>
        </p:nvSpPr>
        <p:spPr>
          <a:xfrm>
            <a:off x="1778000" y="4533906"/>
            <a:ext cx="20828000" cy="464820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11200">
                <a:solidFill>
                  <a:srgbClr val="FFFFFF"/>
                </a:solidFill>
              </a:rPr>
              <a:t>Title Text</a:t>
            </a:r>
          </a:p>
        </p:txBody>
      </p:sp>
    </p:spTree>
    <p:extLst>
      <p:ext uri="{BB962C8B-B14F-4D97-AF65-F5344CB8AC3E}">
        <p14:creationId xmlns:p14="http://schemas.microsoft.com/office/powerpoint/2010/main" val="4110276008"/>
      </p:ext>
    </p:extLst>
  </p:cSld>
  <p:clrMapOvr>
    <a:masterClrMapping/>
  </p:clrMapOvr>
  <p:transition spd="slow">
    <p:wip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>
            <a:spLocks noGrp="1"/>
          </p:cNvSpPr>
          <p:nvPr>
            <p:ph type="title"/>
          </p:nvPr>
        </p:nvSpPr>
        <p:spPr>
          <a:xfrm>
            <a:off x="1651025" y="952503"/>
            <a:ext cx="10223501" cy="5549902"/>
          </a:xfrm>
          <a:prstGeom prst="rect">
            <a:avLst/>
          </a:prstGeom>
        </p:spPr>
        <p:txBody>
          <a:bodyPr anchor="b"/>
          <a:lstStyle>
            <a:lvl1pPr>
              <a:defRPr sz="83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83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14" name="Shape 14"/>
          <p:cNvSpPr>
            <a:spLocks noGrp="1"/>
          </p:cNvSpPr>
          <p:nvPr>
            <p:ph type="body" idx="1"/>
          </p:nvPr>
        </p:nvSpPr>
        <p:spPr>
          <a:xfrm>
            <a:off x="1651025" y="6692913"/>
            <a:ext cx="10223501" cy="5727702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4300"/>
            </a:lvl1pPr>
            <a:lvl2pPr marL="0" indent="228459" algn="ctr">
              <a:spcBef>
                <a:spcPts val="0"/>
              </a:spcBef>
              <a:buSzTx/>
              <a:buNone/>
              <a:defRPr sz="4300"/>
            </a:lvl2pPr>
            <a:lvl3pPr marL="0" indent="456921" algn="ctr">
              <a:spcBef>
                <a:spcPts val="0"/>
              </a:spcBef>
              <a:buSzTx/>
              <a:buNone/>
              <a:defRPr sz="4300"/>
            </a:lvl3pPr>
            <a:lvl4pPr marL="0" indent="685375" algn="ctr">
              <a:spcBef>
                <a:spcPts val="0"/>
              </a:spcBef>
              <a:buSzTx/>
              <a:buNone/>
              <a:defRPr sz="4300"/>
            </a:lvl4pPr>
            <a:lvl5pPr marL="0" indent="913835" algn="ctr">
              <a:spcBef>
                <a:spcPts val="0"/>
              </a:spcBef>
              <a:buSzTx/>
              <a:buNone/>
              <a:defRPr sz="43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300">
                <a:solidFill>
                  <a:srgbClr val="FFFFFF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4300">
                <a:solidFill>
                  <a:srgbClr val="FFFFFF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4300">
                <a:solidFill>
                  <a:srgbClr val="FFFFFF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4300">
                <a:solidFill>
                  <a:srgbClr val="FFFFFF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4300">
                <a:solidFill>
                  <a:srgbClr val="FFFFFF"/>
                </a:solidFill>
              </a:rPr>
              <a:t>Body Level Five</a:t>
            </a:r>
          </a:p>
        </p:txBody>
      </p:sp>
    </p:spTree>
    <p:extLst>
      <p:ext uri="{BB962C8B-B14F-4D97-AF65-F5344CB8AC3E}">
        <p14:creationId xmlns:p14="http://schemas.microsoft.com/office/powerpoint/2010/main" val="3137224230"/>
      </p:ext>
    </p:extLst>
  </p:cSld>
  <p:clrMapOvr>
    <a:masterClrMapping/>
  </p:clrMapOvr>
  <p:transition spd="slow">
    <p:wip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11200">
                <a:solidFill>
                  <a:srgbClr val="FFFFFF"/>
                </a:solidFill>
              </a:rPr>
              <a:t>Title Text</a:t>
            </a:r>
          </a:p>
        </p:txBody>
      </p:sp>
    </p:spTree>
    <p:extLst>
      <p:ext uri="{BB962C8B-B14F-4D97-AF65-F5344CB8AC3E}">
        <p14:creationId xmlns:p14="http://schemas.microsoft.com/office/powerpoint/2010/main" val="422350524"/>
      </p:ext>
    </p:extLst>
  </p:cSld>
  <p:clrMapOvr>
    <a:masterClrMapping/>
  </p:clrMapOvr>
  <p:transition spd="slow">
    <p:wip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112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19" name="Shape 19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5200">
                <a:solidFill>
                  <a:srgbClr val="FFFFFF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5200">
                <a:solidFill>
                  <a:srgbClr val="FFFFFF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5200">
                <a:solidFill>
                  <a:srgbClr val="FFFFFF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5200">
                <a:solidFill>
                  <a:srgbClr val="FFFFFF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5200">
                <a:solidFill>
                  <a:srgbClr val="FFFFFF"/>
                </a:solidFill>
              </a:rPr>
              <a:t>Body Level Five</a:t>
            </a:r>
          </a:p>
        </p:txBody>
      </p:sp>
    </p:spTree>
    <p:extLst>
      <p:ext uri="{BB962C8B-B14F-4D97-AF65-F5344CB8AC3E}">
        <p14:creationId xmlns:p14="http://schemas.microsoft.com/office/powerpoint/2010/main" val="3172130993"/>
      </p:ext>
    </p:extLst>
  </p:cSld>
  <p:clrMapOvr>
    <a:masterClrMapping/>
  </p:clrMapOvr>
  <p:transition spd="slow">
    <p:wip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112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22" name="Shape 22"/>
          <p:cNvSpPr>
            <a:spLocks noGrp="1"/>
          </p:cNvSpPr>
          <p:nvPr>
            <p:ph type="body" idx="1"/>
          </p:nvPr>
        </p:nvSpPr>
        <p:spPr>
          <a:xfrm>
            <a:off x="1689145" y="3149600"/>
            <a:ext cx="10223501" cy="9296400"/>
          </a:xfrm>
          <a:prstGeom prst="rect">
            <a:avLst/>
          </a:prstGeom>
        </p:spPr>
        <p:txBody>
          <a:bodyPr/>
          <a:lstStyle>
            <a:lvl1pPr marL="558450" indent="-558450">
              <a:spcBef>
                <a:spcPts val="4500"/>
              </a:spcBef>
              <a:defRPr sz="4500"/>
            </a:lvl1pPr>
            <a:lvl2pPr marL="1116894" indent="-558450">
              <a:spcBef>
                <a:spcPts val="4500"/>
              </a:spcBef>
              <a:defRPr sz="4500"/>
            </a:lvl2pPr>
            <a:lvl3pPr marL="1675306" indent="-558450">
              <a:spcBef>
                <a:spcPts val="4500"/>
              </a:spcBef>
              <a:defRPr sz="4500"/>
            </a:lvl3pPr>
            <a:lvl4pPr marL="2233739" indent="-558450">
              <a:spcBef>
                <a:spcPts val="4500"/>
              </a:spcBef>
              <a:defRPr sz="4500"/>
            </a:lvl4pPr>
            <a:lvl5pPr marL="2792191" indent="-558450">
              <a:spcBef>
                <a:spcPts val="4500"/>
              </a:spcBef>
              <a:defRPr sz="45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500">
                <a:solidFill>
                  <a:srgbClr val="FFFFFF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4500">
                <a:solidFill>
                  <a:srgbClr val="FFFFFF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4500">
                <a:solidFill>
                  <a:srgbClr val="FFFFFF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4500">
                <a:solidFill>
                  <a:srgbClr val="FFFFFF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4500">
                <a:solidFill>
                  <a:srgbClr val="FFFFFF"/>
                </a:solidFill>
              </a:rPr>
              <a:t>Body Level Five</a:t>
            </a:r>
          </a:p>
        </p:txBody>
      </p:sp>
    </p:spTree>
    <p:extLst>
      <p:ext uri="{BB962C8B-B14F-4D97-AF65-F5344CB8AC3E}">
        <p14:creationId xmlns:p14="http://schemas.microsoft.com/office/powerpoint/2010/main" val="1591825869"/>
      </p:ext>
    </p:extLst>
  </p:cSld>
  <p:clrMapOvr>
    <a:masterClrMapping/>
  </p:clrMapOvr>
  <p:transition spd="slow">
    <p:wip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>
            <a:spLocks noGrp="1"/>
          </p:cNvSpPr>
          <p:nvPr>
            <p:ph type="body" idx="1"/>
          </p:nvPr>
        </p:nvSpPr>
        <p:spPr>
          <a:xfrm>
            <a:off x="1689105" y="1778007"/>
            <a:ext cx="21005800" cy="10172702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5200">
                <a:solidFill>
                  <a:srgbClr val="FFFFFF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5200">
                <a:solidFill>
                  <a:srgbClr val="FFFFFF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5200">
                <a:solidFill>
                  <a:srgbClr val="FFFFFF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5200">
                <a:solidFill>
                  <a:srgbClr val="FFFFFF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5200">
                <a:solidFill>
                  <a:srgbClr val="FFFFFF"/>
                </a:solidFill>
              </a:rPr>
              <a:t>Body Level Five</a:t>
            </a:r>
          </a:p>
        </p:txBody>
      </p:sp>
    </p:spTree>
    <p:extLst>
      <p:ext uri="{BB962C8B-B14F-4D97-AF65-F5344CB8AC3E}">
        <p14:creationId xmlns:p14="http://schemas.microsoft.com/office/powerpoint/2010/main" val="3483385876"/>
      </p:ext>
    </p:extLst>
  </p:cSld>
  <p:clrMapOvr>
    <a:masterClrMapping/>
  </p:clrMapOvr>
  <p:transition spd="slow">
    <p:wip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06438839"/>
      </p:ext>
    </p:extLst>
  </p:cSld>
  <p:clrMapOvr>
    <a:masterClrMapping/>
  </p:clrMapOvr>
  <p:transition spd="slow">
    <p:wip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78818963"/>
      </p:ext>
    </p:extLst>
  </p:cSld>
  <p:clrMapOvr>
    <a:masterClrMapping/>
  </p:clrMapOvr>
  <p:transition spd="slow">
    <p:wip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29631641"/>
      </p:ext>
    </p:extLst>
  </p:cSld>
  <p:clrMapOvr>
    <a:masterClrMapping/>
  </p:clrMapOvr>
  <p:transition spd="slow">
    <p:wip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8929" y="1385393"/>
            <a:ext cx="22852392" cy="10654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8929" y="2681569"/>
            <a:ext cx="22852392" cy="1063759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1194468"/>
      </p:ext>
    </p:extLst>
  </p:cSld>
  <p:clrMapOvr>
    <a:masterClrMapping/>
  </p:clrMapOvr>
  <p:transition spd="slow">
    <p:wip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28800" y="4260858"/>
            <a:ext cx="20726400" cy="294005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57600" y="7772400"/>
            <a:ext cx="17068800" cy="35052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2189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24377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36566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48755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60944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73133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85322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97511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219200" y="12712702"/>
            <a:ext cx="5689600" cy="730252"/>
          </a:xfrm>
          <a:prstGeom prst="rect">
            <a:avLst/>
          </a:prstGeom>
        </p:spPr>
        <p:txBody>
          <a:bodyPr lIns="243785" tIns="121893" rIns="243785" bIns="121893"/>
          <a:lstStyle>
            <a:lvl1pPr>
              <a:defRPr/>
            </a:lvl1pPr>
          </a:lstStyle>
          <a:p>
            <a:pPr defTabSz="825082">
              <a:defRPr/>
            </a:pPr>
            <a:fld id="{E4E373F5-9B24-44E9-B126-A68A07EAB34D}" type="datetimeFigureOut">
              <a:rPr lang="en-US" smtClean="0"/>
              <a:pPr defTabSz="825082">
                <a:defRPr/>
              </a:pPr>
              <a:t>12/8/2018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331200" y="12712702"/>
            <a:ext cx="7721600" cy="730252"/>
          </a:xfrm>
          <a:prstGeom prst="rect">
            <a:avLst/>
          </a:prstGeom>
        </p:spPr>
        <p:txBody>
          <a:bodyPr lIns="243785" tIns="121893" rIns="243785" bIns="121893"/>
          <a:lstStyle>
            <a:lvl1pPr>
              <a:defRPr/>
            </a:lvl1pPr>
          </a:lstStyle>
          <a:p>
            <a:pPr defTabSz="825082"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7475200" y="12712702"/>
            <a:ext cx="5689600" cy="730252"/>
          </a:xfrm>
          <a:prstGeom prst="rect">
            <a:avLst/>
          </a:prstGeom>
        </p:spPr>
        <p:txBody>
          <a:bodyPr lIns="243785" tIns="121893" rIns="243785" bIns="121893"/>
          <a:lstStyle>
            <a:lvl1pPr>
              <a:defRPr/>
            </a:lvl1pPr>
          </a:lstStyle>
          <a:p>
            <a:pPr defTabSz="825082">
              <a:defRPr/>
            </a:pPr>
            <a:fld id="{11C9EB41-581C-4F92-A0C9-C00822FA0A50}" type="slidenum">
              <a:rPr lang="en-US" smtClean="0"/>
              <a:pPr defTabSz="825082"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6478750"/>
      </p:ext>
    </p:extLst>
  </p:cSld>
  <p:clrMapOvr>
    <a:masterClrMapping/>
  </p:clrMapOvr>
  <p:transition spd="slow">
    <p:wip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029" descr="pml-letterhead-header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2000" y="69650"/>
            <a:ext cx="23622000" cy="373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1029" descr="pml-letterhead-header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69650"/>
            <a:ext cx="23622000" cy="373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699" name="Rectangle 3"/>
          <p:cNvSpPr>
            <a:spLocks noGrp="1" noChangeArrowheads="1"/>
          </p:cNvSpPr>
          <p:nvPr>
            <p:ph type="ctrTitle" sz="quarter"/>
          </p:nvPr>
        </p:nvSpPr>
        <p:spPr>
          <a:xfrm>
            <a:off x="2014953" y="10169543"/>
            <a:ext cx="17089965" cy="158432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smtClean="0"/>
              <a:t>Click to edit Master title style</a:t>
            </a:r>
            <a:endParaRPr lang="en-GB" noProof="0" smtClean="0"/>
          </a:p>
        </p:txBody>
      </p:sp>
      <p:sp>
        <p:nvSpPr>
          <p:cNvPr id="29700" name="Rectangle 4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2014869" y="11795169"/>
            <a:ext cx="17068800" cy="968374"/>
          </a:xfrm>
        </p:spPr>
        <p:txBody>
          <a:bodyPr/>
          <a:lstStyle>
            <a:lvl1pPr marL="0" indent="0">
              <a:buFontTx/>
              <a:buNone/>
              <a:defRPr sz="38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  <a:endParaRPr lang="en-GB" noProof="0" dirty="0" smtClean="0"/>
          </a:p>
        </p:txBody>
      </p:sp>
    </p:spTree>
    <p:extLst>
      <p:ext uri="{BB962C8B-B14F-4D97-AF65-F5344CB8AC3E}">
        <p14:creationId xmlns:p14="http://schemas.microsoft.com/office/powerpoint/2010/main" val="2783981335"/>
      </p:ext>
    </p:extLst>
  </p:cSld>
  <p:clrMapOvr>
    <a:masterClrMapping/>
  </p:clrMapOvr>
  <p:transition spd="slow">
    <p:wip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8873" y="1385393"/>
            <a:ext cx="22852392" cy="10654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8873" y="2681549"/>
            <a:ext cx="22852392" cy="1063759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grpSp>
        <p:nvGrpSpPr>
          <p:cNvPr id="4" name="Group 3"/>
          <p:cNvGrpSpPr/>
          <p:nvPr userDrawn="1"/>
        </p:nvGrpSpPr>
        <p:grpSpPr>
          <a:xfrm>
            <a:off x="0" y="0"/>
            <a:ext cx="24384000" cy="1298576"/>
            <a:chOff x="-1" y="0"/>
            <a:chExt cx="24384001" cy="1298576"/>
          </a:xfrm>
        </p:grpSpPr>
        <p:pic>
          <p:nvPicPr>
            <p:cNvPr id="5" name="Picture 7" descr="pml slide head-300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4384000" cy="1298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7" descr="pml slide head-300"/>
            <p:cNvPicPr>
              <a:picLocks noChangeAspect="1" noChangeArrowheads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-1" y="0"/>
              <a:ext cx="18332841" cy="1298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954213674"/>
      </p:ext>
    </p:extLst>
  </p:cSld>
  <p:clrMapOvr>
    <a:masterClrMapping/>
  </p:clrMapOvr>
  <p:transition spd="slow">
    <p:wip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8961" y="1385392"/>
            <a:ext cx="22660371" cy="1065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8961" y="2539009"/>
            <a:ext cx="10947069" cy="10780118"/>
          </a:xfrm>
        </p:spPr>
        <p:txBody>
          <a:bodyPr/>
          <a:lstStyle>
            <a:lvl1pPr>
              <a:defRPr sz="6700"/>
            </a:lvl1pPr>
            <a:lvl2pPr>
              <a:defRPr sz="5700"/>
            </a:lvl2pPr>
            <a:lvl3pPr>
              <a:defRPr sz="4800"/>
            </a:lvl3pPr>
            <a:lvl4pPr>
              <a:defRPr sz="4300"/>
            </a:lvl4pPr>
            <a:lvl5pPr>
              <a:defRPr sz="4300"/>
            </a:lvl5pPr>
            <a:lvl6pPr>
              <a:defRPr sz="4300"/>
            </a:lvl6pPr>
            <a:lvl7pPr>
              <a:defRPr sz="4300"/>
            </a:lvl7pPr>
            <a:lvl8pPr>
              <a:defRPr sz="4300"/>
            </a:lvl8pPr>
            <a:lvl9pPr>
              <a:defRPr sz="4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Content Placeholder 2"/>
          <p:cNvSpPr>
            <a:spLocks noGrp="1"/>
          </p:cNvSpPr>
          <p:nvPr>
            <p:ph sz="half" idx="10"/>
          </p:nvPr>
        </p:nvSpPr>
        <p:spPr>
          <a:xfrm>
            <a:off x="12384135" y="2537533"/>
            <a:ext cx="10947069" cy="10780118"/>
          </a:xfrm>
        </p:spPr>
        <p:txBody>
          <a:bodyPr/>
          <a:lstStyle>
            <a:lvl1pPr>
              <a:defRPr sz="6700"/>
            </a:lvl1pPr>
            <a:lvl2pPr>
              <a:defRPr sz="5700"/>
            </a:lvl2pPr>
            <a:lvl3pPr>
              <a:defRPr sz="4800"/>
            </a:lvl3pPr>
            <a:lvl4pPr>
              <a:defRPr sz="4300"/>
            </a:lvl4pPr>
            <a:lvl5pPr>
              <a:defRPr sz="4300"/>
            </a:lvl5pPr>
            <a:lvl6pPr>
              <a:defRPr sz="4300"/>
            </a:lvl6pPr>
            <a:lvl7pPr>
              <a:defRPr sz="4300"/>
            </a:lvl7pPr>
            <a:lvl8pPr>
              <a:defRPr sz="4300"/>
            </a:lvl8pPr>
            <a:lvl9pPr>
              <a:defRPr sz="4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grpSp>
        <p:nvGrpSpPr>
          <p:cNvPr id="6" name="Group 5"/>
          <p:cNvGrpSpPr/>
          <p:nvPr userDrawn="1"/>
        </p:nvGrpSpPr>
        <p:grpSpPr>
          <a:xfrm>
            <a:off x="0" y="0"/>
            <a:ext cx="24384000" cy="1298576"/>
            <a:chOff x="-1" y="0"/>
            <a:chExt cx="24384001" cy="1298576"/>
          </a:xfrm>
        </p:grpSpPr>
        <p:pic>
          <p:nvPicPr>
            <p:cNvPr id="7" name="Picture 7" descr="pml slide head-300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4384000" cy="1298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7" descr="pml slide head-300"/>
            <p:cNvPicPr>
              <a:picLocks noChangeAspect="1" noChangeArrowheads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-1" y="0"/>
              <a:ext cx="18332841" cy="1298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608584489"/>
      </p:ext>
    </p:extLst>
  </p:cSld>
  <p:clrMapOvr>
    <a:masterClrMapping/>
  </p:clrMapOvr>
  <p:transition spd="slow">
    <p:wip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grpSp>
        <p:nvGrpSpPr>
          <p:cNvPr id="3" name="Group 2"/>
          <p:cNvGrpSpPr/>
          <p:nvPr userDrawn="1"/>
        </p:nvGrpSpPr>
        <p:grpSpPr>
          <a:xfrm>
            <a:off x="0" y="0"/>
            <a:ext cx="24384000" cy="1298576"/>
            <a:chOff x="-1" y="0"/>
            <a:chExt cx="24384001" cy="1298576"/>
          </a:xfrm>
        </p:grpSpPr>
        <p:pic>
          <p:nvPicPr>
            <p:cNvPr id="4" name="Picture 7" descr="pml slide head-300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4384000" cy="1298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" name="Picture 7" descr="pml slide head-300"/>
            <p:cNvPicPr>
              <a:picLocks noChangeAspect="1" noChangeArrowheads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-1" y="0"/>
              <a:ext cx="18332841" cy="1298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019593908"/>
      </p:ext>
    </p:extLst>
  </p:cSld>
  <p:clrMapOvr>
    <a:masterClrMapping/>
  </p:clrMapOvr>
  <p:transition spd="slow">
    <p:wip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 userDrawn="1"/>
        </p:nvGrpSpPr>
        <p:grpSpPr>
          <a:xfrm>
            <a:off x="0" y="0"/>
            <a:ext cx="24384000" cy="1298576"/>
            <a:chOff x="-1" y="0"/>
            <a:chExt cx="24384001" cy="1298576"/>
          </a:xfrm>
        </p:grpSpPr>
        <p:pic>
          <p:nvPicPr>
            <p:cNvPr id="3" name="Picture 7" descr="pml slide head-300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4384000" cy="1298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" name="Picture 7" descr="pml slide head-300"/>
            <p:cNvPicPr>
              <a:picLocks noChangeAspect="1" noChangeArrowheads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-1" y="0"/>
              <a:ext cx="18332841" cy="1298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609831091"/>
      </p:ext>
    </p:extLst>
  </p:cSld>
  <p:clrMapOvr>
    <a:masterClrMapping/>
  </p:clrMapOvr>
  <p:transition spd="slow">
    <p:wip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720" y="1385392"/>
            <a:ext cx="22110037" cy="1065600"/>
          </a:xfrm>
        </p:spPr>
        <p:txBody>
          <a:bodyPr anchor="b"/>
          <a:lstStyle>
            <a:lvl1pPr algn="l">
              <a:defRPr sz="67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533467" y="2537526"/>
            <a:ext cx="13631333" cy="10225136"/>
          </a:xfrm>
        </p:spPr>
        <p:txBody>
          <a:bodyPr/>
          <a:lstStyle>
            <a:lvl1pPr>
              <a:defRPr sz="7600"/>
            </a:lvl1pPr>
            <a:lvl2pPr>
              <a:defRPr sz="6700"/>
            </a:lvl2pPr>
            <a:lvl3pPr>
              <a:defRPr sz="5700"/>
            </a:lvl3pPr>
            <a:lvl4pPr>
              <a:defRPr sz="4800"/>
            </a:lvl4pPr>
            <a:lvl5pPr>
              <a:defRPr sz="4800"/>
            </a:lvl5pPr>
            <a:lvl6pPr>
              <a:defRPr sz="4800"/>
            </a:lvl6pPr>
            <a:lvl7pPr>
              <a:defRPr sz="4800"/>
            </a:lvl7pPr>
            <a:lvl8pPr>
              <a:defRPr sz="4800"/>
            </a:lvl8pPr>
            <a:lvl9pPr>
              <a:defRPr sz="4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201" y="2585957"/>
            <a:ext cx="8022168" cy="10176710"/>
          </a:xfrm>
        </p:spPr>
        <p:txBody>
          <a:bodyPr/>
          <a:lstStyle>
            <a:lvl1pPr marL="0" indent="0">
              <a:buNone/>
              <a:defRPr sz="3100"/>
            </a:lvl1pPr>
            <a:lvl2pPr marL="1087486" indent="0">
              <a:buNone/>
              <a:defRPr sz="2900"/>
            </a:lvl2pPr>
            <a:lvl3pPr marL="2174976" indent="0">
              <a:buNone/>
              <a:defRPr sz="2400"/>
            </a:lvl3pPr>
            <a:lvl4pPr marL="3262452" indent="0">
              <a:buNone/>
              <a:defRPr sz="2100"/>
            </a:lvl4pPr>
            <a:lvl5pPr marL="4349897" indent="0">
              <a:buNone/>
              <a:defRPr sz="2100"/>
            </a:lvl5pPr>
            <a:lvl6pPr marL="5437380" indent="0">
              <a:buNone/>
              <a:defRPr sz="2100"/>
            </a:lvl6pPr>
            <a:lvl7pPr marL="6524864" indent="0">
              <a:buNone/>
              <a:defRPr sz="2100"/>
            </a:lvl7pPr>
            <a:lvl8pPr marL="7612344" indent="0">
              <a:buNone/>
              <a:defRPr sz="2100"/>
            </a:lvl8pPr>
            <a:lvl9pPr marL="8699828" indent="0">
              <a:buNone/>
              <a:defRPr sz="21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grpSp>
        <p:nvGrpSpPr>
          <p:cNvPr id="5" name="Group 4"/>
          <p:cNvGrpSpPr/>
          <p:nvPr userDrawn="1"/>
        </p:nvGrpSpPr>
        <p:grpSpPr>
          <a:xfrm>
            <a:off x="0" y="0"/>
            <a:ext cx="24384000" cy="1298576"/>
            <a:chOff x="-1" y="0"/>
            <a:chExt cx="24384001" cy="1298576"/>
          </a:xfrm>
        </p:grpSpPr>
        <p:pic>
          <p:nvPicPr>
            <p:cNvPr id="6" name="Picture 7" descr="pml slide head-300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4384000" cy="1298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7" descr="pml slide head-300"/>
            <p:cNvPicPr>
              <a:picLocks noChangeAspect="1" noChangeArrowheads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-1" y="0"/>
              <a:ext cx="18332841" cy="1298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714670132"/>
      </p:ext>
    </p:extLst>
  </p:cSld>
  <p:clrMapOvr>
    <a:masterClrMapping/>
  </p:clrMapOvr>
  <p:transition spd="slow">
    <p:wip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79435" y="9601217"/>
            <a:ext cx="14630400" cy="1133478"/>
          </a:xfrm>
        </p:spPr>
        <p:txBody>
          <a:bodyPr anchor="b"/>
          <a:lstStyle>
            <a:lvl1pPr algn="l">
              <a:defRPr sz="67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779435" y="1673503"/>
            <a:ext cx="14630400" cy="7781726"/>
          </a:xfrm>
        </p:spPr>
        <p:txBody>
          <a:bodyPr/>
          <a:lstStyle>
            <a:lvl1pPr marL="0" indent="0">
              <a:buNone/>
              <a:defRPr sz="7600"/>
            </a:lvl1pPr>
            <a:lvl2pPr marL="1087486" indent="0">
              <a:buNone/>
              <a:defRPr sz="6700"/>
            </a:lvl2pPr>
            <a:lvl3pPr marL="2174976" indent="0">
              <a:buNone/>
              <a:defRPr sz="5700"/>
            </a:lvl3pPr>
            <a:lvl4pPr marL="3262452" indent="0">
              <a:buNone/>
              <a:defRPr sz="4800"/>
            </a:lvl4pPr>
            <a:lvl5pPr marL="4349897" indent="0">
              <a:buNone/>
              <a:defRPr sz="4800"/>
            </a:lvl5pPr>
            <a:lvl6pPr marL="5437380" indent="0">
              <a:buNone/>
              <a:defRPr sz="4800"/>
            </a:lvl6pPr>
            <a:lvl7pPr marL="6524864" indent="0">
              <a:buNone/>
              <a:defRPr sz="4800"/>
            </a:lvl7pPr>
            <a:lvl8pPr marL="7612344" indent="0">
              <a:buNone/>
              <a:defRPr sz="4800"/>
            </a:lvl8pPr>
            <a:lvl9pPr marL="8699828" indent="0">
              <a:buNone/>
              <a:defRPr sz="48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79435" y="10734747"/>
            <a:ext cx="14630400" cy="1609726"/>
          </a:xfrm>
        </p:spPr>
        <p:txBody>
          <a:bodyPr/>
          <a:lstStyle>
            <a:lvl1pPr marL="0" indent="0">
              <a:buNone/>
              <a:defRPr sz="3100"/>
            </a:lvl1pPr>
            <a:lvl2pPr marL="1087486" indent="0">
              <a:buNone/>
              <a:defRPr sz="2900"/>
            </a:lvl2pPr>
            <a:lvl3pPr marL="2174976" indent="0">
              <a:buNone/>
              <a:defRPr sz="2400"/>
            </a:lvl3pPr>
            <a:lvl4pPr marL="3262452" indent="0">
              <a:buNone/>
              <a:defRPr sz="2100"/>
            </a:lvl4pPr>
            <a:lvl5pPr marL="4349897" indent="0">
              <a:buNone/>
              <a:defRPr sz="2100"/>
            </a:lvl5pPr>
            <a:lvl6pPr marL="5437380" indent="0">
              <a:buNone/>
              <a:defRPr sz="2100"/>
            </a:lvl6pPr>
            <a:lvl7pPr marL="6524864" indent="0">
              <a:buNone/>
              <a:defRPr sz="2100"/>
            </a:lvl7pPr>
            <a:lvl8pPr marL="7612344" indent="0">
              <a:buNone/>
              <a:defRPr sz="2100"/>
            </a:lvl8pPr>
            <a:lvl9pPr marL="8699828" indent="0">
              <a:buNone/>
              <a:defRPr sz="21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96705254"/>
      </p:ext>
    </p:extLst>
  </p:cSld>
  <p:clrMapOvr>
    <a:masterClrMapping/>
  </p:clrMapOvr>
  <p:transition spd="slow">
    <p:wip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grpSp>
        <p:nvGrpSpPr>
          <p:cNvPr id="4" name="Group 3"/>
          <p:cNvGrpSpPr/>
          <p:nvPr userDrawn="1"/>
        </p:nvGrpSpPr>
        <p:grpSpPr>
          <a:xfrm>
            <a:off x="0" y="0"/>
            <a:ext cx="24384000" cy="1298576"/>
            <a:chOff x="-1" y="0"/>
            <a:chExt cx="24384001" cy="1298576"/>
          </a:xfrm>
        </p:grpSpPr>
        <p:pic>
          <p:nvPicPr>
            <p:cNvPr id="5" name="Picture 7" descr="pml slide head-300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4384000" cy="1298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7" descr="pml slide head-300"/>
            <p:cNvPicPr>
              <a:picLocks noChangeAspect="1" noChangeArrowheads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-1" y="0"/>
              <a:ext cx="18332841" cy="1298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7" name="Group 6"/>
          <p:cNvGrpSpPr/>
          <p:nvPr userDrawn="1"/>
        </p:nvGrpSpPr>
        <p:grpSpPr>
          <a:xfrm>
            <a:off x="152400" y="152400"/>
            <a:ext cx="24384000" cy="1298576"/>
            <a:chOff x="-1" y="0"/>
            <a:chExt cx="24384001" cy="1298576"/>
          </a:xfrm>
        </p:grpSpPr>
        <p:pic>
          <p:nvPicPr>
            <p:cNvPr id="8" name="Picture 7" descr="pml slide head-300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4384000" cy="1298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7" descr="pml slide head-300"/>
            <p:cNvPicPr>
              <a:picLocks noChangeAspect="1" noChangeArrowheads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-1" y="0"/>
              <a:ext cx="18332841" cy="1298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792913188"/>
      </p:ext>
    </p:extLst>
  </p:cSld>
  <p:clrMapOvr>
    <a:masterClrMapping/>
  </p:clrMapOvr>
  <p:transition spd="slow">
    <p:wip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2369131" y="1529459"/>
            <a:ext cx="1420800" cy="1170305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8953" y="1616113"/>
            <a:ext cx="21508243" cy="1170305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8535268"/>
      </p:ext>
    </p:extLst>
  </p:cSld>
  <p:clrMapOvr>
    <a:masterClrMapping/>
  </p:clrMapOvr>
  <p:transition spd="slow">
    <p:wip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112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19" name="Shape 19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5200">
                <a:solidFill>
                  <a:srgbClr val="FFFFFF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5200">
                <a:solidFill>
                  <a:srgbClr val="FFFFFF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5200">
                <a:solidFill>
                  <a:srgbClr val="FFFFFF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5200">
                <a:solidFill>
                  <a:srgbClr val="FFFFFF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5200">
                <a:solidFill>
                  <a:srgbClr val="FFFFFF"/>
                </a:solidFill>
              </a:rPr>
              <a:t>Body Level Five</a:t>
            </a:r>
          </a:p>
        </p:txBody>
      </p:sp>
      <p:grpSp>
        <p:nvGrpSpPr>
          <p:cNvPr id="4" name="Group 3"/>
          <p:cNvGrpSpPr/>
          <p:nvPr userDrawn="1"/>
        </p:nvGrpSpPr>
        <p:grpSpPr>
          <a:xfrm>
            <a:off x="0" y="0"/>
            <a:ext cx="24384000" cy="1298576"/>
            <a:chOff x="-1" y="0"/>
            <a:chExt cx="24384001" cy="1298576"/>
          </a:xfrm>
        </p:grpSpPr>
        <p:pic>
          <p:nvPicPr>
            <p:cNvPr id="5" name="Picture 7" descr="pml slide head-300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4384000" cy="1298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7" descr="pml slide head-300"/>
            <p:cNvPicPr>
              <a:picLocks noChangeAspect="1" noChangeArrowheads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-1" y="0"/>
              <a:ext cx="18332841" cy="1298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44870395"/>
      </p:ext>
    </p:extLst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theme" Target="../theme/theme3.xml"/><Relationship Id="rId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4.xml"/><Relationship Id="rId7" Type="http://schemas.openxmlformats.org/officeDocument/2006/relationships/slideLayout" Target="../slideLayouts/slideLayout38.xml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6.xml"/><Relationship Id="rId10" Type="http://schemas.openxmlformats.org/officeDocument/2006/relationships/theme" Target="../theme/theme4.xml"/><Relationship Id="rId4" Type="http://schemas.openxmlformats.org/officeDocument/2006/relationships/slideLayout" Target="../slideLayouts/slideLayout35.xml"/><Relationship Id="rId9" Type="http://schemas.openxmlformats.org/officeDocument/2006/relationships/slideLayout" Target="../slideLayouts/slideLayout40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.xml"/><Relationship Id="rId3" Type="http://schemas.openxmlformats.org/officeDocument/2006/relationships/slideLayout" Target="../slideLayouts/slideLayout43.xml"/><Relationship Id="rId7" Type="http://schemas.openxmlformats.org/officeDocument/2006/relationships/slideLayout" Target="../slideLayouts/slideLayout4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42.xml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11" Type="http://schemas.openxmlformats.org/officeDocument/2006/relationships/theme" Target="../theme/theme5.xml"/><Relationship Id="rId5" Type="http://schemas.openxmlformats.org/officeDocument/2006/relationships/slideLayout" Target="../slideLayouts/slideLayout45.xml"/><Relationship Id="rId10" Type="http://schemas.openxmlformats.org/officeDocument/2006/relationships/slideLayout" Target="../slideLayouts/slideLayout50.xml"/><Relationship Id="rId4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9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52.xml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11" Type="http://schemas.openxmlformats.org/officeDocument/2006/relationships/theme" Target="../theme/theme6.xml"/><Relationship Id="rId5" Type="http://schemas.openxmlformats.org/officeDocument/2006/relationships/slideLayout" Target="../slideLayouts/slideLayout55.xml"/><Relationship Id="rId10" Type="http://schemas.openxmlformats.org/officeDocument/2006/relationships/slideLayout" Target="../slideLayouts/slideLayout60.xml"/><Relationship Id="rId4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9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8.xml"/><Relationship Id="rId13" Type="http://schemas.openxmlformats.org/officeDocument/2006/relationships/slideLayout" Target="../slideLayouts/slideLayout73.xml"/><Relationship Id="rId3" Type="http://schemas.openxmlformats.org/officeDocument/2006/relationships/slideLayout" Target="../slideLayouts/slideLayout63.xml"/><Relationship Id="rId7" Type="http://schemas.openxmlformats.org/officeDocument/2006/relationships/slideLayout" Target="../slideLayouts/slideLayout67.xml"/><Relationship Id="rId12" Type="http://schemas.openxmlformats.org/officeDocument/2006/relationships/slideLayout" Target="../slideLayouts/slideLayout72.xml"/><Relationship Id="rId2" Type="http://schemas.openxmlformats.org/officeDocument/2006/relationships/slideLayout" Target="../slideLayouts/slideLayout6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61.xml"/><Relationship Id="rId6" Type="http://schemas.openxmlformats.org/officeDocument/2006/relationships/slideLayout" Target="../slideLayouts/slideLayout66.xml"/><Relationship Id="rId11" Type="http://schemas.openxmlformats.org/officeDocument/2006/relationships/slideLayout" Target="../slideLayouts/slideLayout71.xml"/><Relationship Id="rId5" Type="http://schemas.openxmlformats.org/officeDocument/2006/relationships/slideLayout" Target="../slideLayouts/slideLayout65.xml"/><Relationship Id="rId15" Type="http://schemas.openxmlformats.org/officeDocument/2006/relationships/theme" Target="../theme/theme7.xml"/><Relationship Id="rId10" Type="http://schemas.openxmlformats.org/officeDocument/2006/relationships/slideLayout" Target="../slideLayouts/slideLayout70.xml"/><Relationship Id="rId4" Type="http://schemas.openxmlformats.org/officeDocument/2006/relationships/slideLayout" Target="../slideLayouts/slideLayout64.xml"/><Relationship Id="rId9" Type="http://schemas.openxmlformats.org/officeDocument/2006/relationships/slideLayout" Target="../slideLayouts/slideLayout69.xml"/><Relationship Id="rId14" Type="http://schemas.openxmlformats.org/officeDocument/2006/relationships/slideLayout" Target="../slideLayouts/slideLayout74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2.xml"/><Relationship Id="rId3" Type="http://schemas.openxmlformats.org/officeDocument/2006/relationships/slideLayout" Target="../slideLayouts/slideLayout77.xml"/><Relationship Id="rId7" Type="http://schemas.openxmlformats.org/officeDocument/2006/relationships/slideLayout" Target="../slideLayouts/slideLayout81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76.xml"/><Relationship Id="rId1" Type="http://schemas.openxmlformats.org/officeDocument/2006/relationships/slideLayout" Target="../slideLayouts/slideLayout75.xml"/><Relationship Id="rId6" Type="http://schemas.openxmlformats.org/officeDocument/2006/relationships/slideLayout" Target="../slideLayouts/slideLayout80.xml"/><Relationship Id="rId11" Type="http://schemas.openxmlformats.org/officeDocument/2006/relationships/theme" Target="../theme/theme8.xml"/><Relationship Id="rId5" Type="http://schemas.openxmlformats.org/officeDocument/2006/relationships/slideLayout" Target="../slideLayouts/slideLayout79.xml"/><Relationship Id="rId10" Type="http://schemas.openxmlformats.org/officeDocument/2006/relationships/slideLayout" Target="../slideLayouts/slideLayout84.xml"/><Relationship Id="rId4" Type="http://schemas.openxmlformats.org/officeDocument/2006/relationships/slideLayout" Target="../slideLayouts/slideLayout78.xml"/><Relationship Id="rId9" Type="http://schemas.openxmlformats.org/officeDocument/2006/relationships/slideLayout" Target="../slideLayouts/slideLayout83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2.xml"/><Relationship Id="rId3" Type="http://schemas.openxmlformats.org/officeDocument/2006/relationships/slideLayout" Target="../slideLayouts/slideLayout87.xml"/><Relationship Id="rId7" Type="http://schemas.openxmlformats.org/officeDocument/2006/relationships/slideLayout" Target="../slideLayouts/slideLayout91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86.xml"/><Relationship Id="rId1" Type="http://schemas.openxmlformats.org/officeDocument/2006/relationships/slideLayout" Target="../slideLayouts/slideLayout85.xml"/><Relationship Id="rId6" Type="http://schemas.openxmlformats.org/officeDocument/2006/relationships/slideLayout" Target="../slideLayouts/slideLayout90.xml"/><Relationship Id="rId11" Type="http://schemas.openxmlformats.org/officeDocument/2006/relationships/theme" Target="../theme/theme9.xml"/><Relationship Id="rId5" Type="http://schemas.openxmlformats.org/officeDocument/2006/relationships/slideLayout" Target="../slideLayouts/slideLayout89.xml"/><Relationship Id="rId10" Type="http://schemas.openxmlformats.org/officeDocument/2006/relationships/slideLayout" Target="../slideLayouts/slideLayout94.xml"/><Relationship Id="rId4" Type="http://schemas.openxmlformats.org/officeDocument/2006/relationships/slideLayout" Target="../slideLayouts/slideLayout88.xml"/><Relationship Id="rId9" Type="http://schemas.openxmlformats.org/officeDocument/2006/relationships/slideLayout" Target="../slideLayouts/slideLayout93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2.xml"/><Relationship Id="rId3" Type="http://schemas.openxmlformats.org/officeDocument/2006/relationships/slideLayout" Target="../slideLayouts/slideLayout97.xml"/><Relationship Id="rId7" Type="http://schemas.openxmlformats.org/officeDocument/2006/relationships/slideLayout" Target="../slideLayouts/slideLayout101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96.xml"/><Relationship Id="rId1" Type="http://schemas.openxmlformats.org/officeDocument/2006/relationships/slideLayout" Target="../slideLayouts/slideLayout95.xml"/><Relationship Id="rId6" Type="http://schemas.openxmlformats.org/officeDocument/2006/relationships/slideLayout" Target="../slideLayouts/slideLayout100.xml"/><Relationship Id="rId11" Type="http://schemas.openxmlformats.org/officeDocument/2006/relationships/slideLayout" Target="../slideLayouts/slideLayout105.xml"/><Relationship Id="rId5" Type="http://schemas.openxmlformats.org/officeDocument/2006/relationships/slideLayout" Target="../slideLayouts/slideLayout99.xml"/><Relationship Id="rId10" Type="http://schemas.openxmlformats.org/officeDocument/2006/relationships/slideLayout" Target="../slideLayouts/slideLayout104.xml"/><Relationship Id="rId4" Type="http://schemas.openxmlformats.org/officeDocument/2006/relationships/slideLayout" Target="../slideLayouts/slideLayout98.xml"/><Relationship Id="rId9" Type="http://schemas.openxmlformats.org/officeDocument/2006/relationships/slideLayout" Target="../slideLayouts/slideLayout103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3.xml"/><Relationship Id="rId13" Type="http://schemas.openxmlformats.org/officeDocument/2006/relationships/theme" Target="../theme/theme11.xml"/><Relationship Id="rId3" Type="http://schemas.openxmlformats.org/officeDocument/2006/relationships/slideLayout" Target="../slideLayouts/slideLayout108.xml"/><Relationship Id="rId7" Type="http://schemas.openxmlformats.org/officeDocument/2006/relationships/slideLayout" Target="../slideLayouts/slideLayout112.xml"/><Relationship Id="rId12" Type="http://schemas.openxmlformats.org/officeDocument/2006/relationships/slideLayout" Target="../slideLayouts/slideLayout117.xml"/><Relationship Id="rId2" Type="http://schemas.openxmlformats.org/officeDocument/2006/relationships/slideLayout" Target="../slideLayouts/slideLayout107.xml"/><Relationship Id="rId1" Type="http://schemas.openxmlformats.org/officeDocument/2006/relationships/slideLayout" Target="../slideLayouts/slideLayout106.xml"/><Relationship Id="rId6" Type="http://schemas.openxmlformats.org/officeDocument/2006/relationships/slideLayout" Target="../slideLayouts/slideLayout111.xml"/><Relationship Id="rId11" Type="http://schemas.openxmlformats.org/officeDocument/2006/relationships/slideLayout" Target="../slideLayouts/slideLayout116.xml"/><Relationship Id="rId5" Type="http://schemas.openxmlformats.org/officeDocument/2006/relationships/slideLayout" Target="../slideLayouts/slideLayout110.xml"/><Relationship Id="rId10" Type="http://schemas.openxmlformats.org/officeDocument/2006/relationships/slideLayout" Target="../slideLayouts/slideLayout115.xml"/><Relationship Id="rId4" Type="http://schemas.openxmlformats.org/officeDocument/2006/relationships/slideLayout" Target="../slideLayouts/slideLayout109.xml"/><Relationship Id="rId9" Type="http://schemas.openxmlformats.org/officeDocument/2006/relationships/slideLayout" Target="../slideLayouts/slideLayout114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5.xml"/><Relationship Id="rId3" Type="http://schemas.openxmlformats.org/officeDocument/2006/relationships/slideLayout" Target="../slideLayouts/slideLayout120.xml"/><Relationship Id="rId7" Type="http://schemas.openxmlformats.org/officeDocument/2006/relationships/slideLayout" Target="../slideLayouts/slideLayout124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119.xml"/><Relationship Id="rId1" Type="http://schemas.openxmlformats.org/officeDocument/2006/relationships/slideLayout" Target="../slideLayouts/slideLayout118.xml"/><Relationship Id="rId6" Type="http://schemas.openxmlformats.org/officeDocument/2006/relationships/slideLayout" Target="../slideLayouts/slideLayout123.xml"/><Relationship Id="rId11" Type="http://schemas.openxmlformats.org/officeDocument/2006/relationships/theme" Target="../theme/theme12.xml"/><Relationship Id="rId5" Type="http://schemas.openxmlformats.org/officeDocument/2006/relationships/slideLayout" Target="../slideLayouts/slideLayout122.xml"/><Relationship Id="rId10" Type="http://schemas.openxmlformats.org/officeDocument/2006/relationships/slideLayout" Target="../slideLayouts/slideLayout127.xml"/><Relationship Id="rId4" Type="http://schemas.openxmlformats.org/officeDocument/2006/relationships/slideLayout" Target="../slideLayouts/slideLayout121.xml"/><Relationship Id="rId9" Type="http://schemas.openxmlformats.org/officeDocument/2006/relationships/slideLayout" Target="../slideLayouts/slideLayout1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1689104" y="355600"/>
            <a:ext cx="21005800" cy="228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ctr">
            <a:norm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112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1689104" y="3149600"/>
            <a:ext cx="21005800" cy="929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ctr">
            <a:norm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5200">
                <a:solidFill>
                  <a:srgbClr val="FFFFFF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5200">
                <a:solidFill>
                  <a:srgbClr val="FFFFFF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5200">
                <a:solidFill>
                  <a:srgbClr val="FFFFFF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5200">
                <a:solidFill>
                  <a:srgbClr val="FFFFFF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52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1" r:id="rId11"/>
  </p:sldLayoutIdLst>
  <p:transition spd="slow">
    <p:wipe/>
  </p:transition>
  <p:txStyles>
    <p:titleStyle>
      <a:lvl1pPr algn="ctr" defTabSz="824850" eaLnBrk="1" hangingPunct="1">
        <a:defRPr sz="112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1pPr>
      <a:lvl2pPr indent="228436" algn="ctr" defTabSz="824850" eaLnBrk="1" hangingPunct="1">
        <a:defRPr sz="112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2pPr>
      <a:lvl3pPr indent="456870" algn="ctr" defTabSz="824850" eaLnBrk="1" hangingPunct="1">
        <a:defRPr sz="112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3pPr>
      <a:lvl4pPr indent="685302" algn="ctr" defTabSz="824850" eaLnBrk="1" hangingPunct="1">
        <a:defRPr sz="112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4pPr>
      <a:lvl5pPr indent="913706" algn="ctr" defTabSz="824850" eaLnBrk="1" hangingPunct="1">
        <a:defRPr sz="112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5pPr>
      <a:lvl6pPr indent="1142120" algn="ctr" defTabSz="824850" eaLnBrk="1" hangingPunct="1">
        <a:defRPr sz="112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6pPr>
      <a:lvl7pPr indent="1370538" algn="ctr" defTabSz="824850" eaLnBrk="1" hangingPunct="1">
        <a:defRPr sz="112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7pPr>
      <a:lvl8pPr indent="1598968" algn="ctr" defTabSz="824850" eaLnBrk="1" hangingPunct="1">
        <a:defRPr sz="112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8pPr>
      <a:lvl9pPr indent="1827404" algn="ctr" defTabSz="824850" eaLnBrk="1" hangingPunct="1">
        <a:defRPr sz="112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9pPr>
    </p:titleStyle>
    <p:bodyStyle>
      <a:lvl1pPr marL="634506" indent="-634506" defTabSz="824850" eaLnBrk="1" hangingPunct="1">
        <a:spcBef>
          <a:spcPts val="5900"/>
        </a:spcBef>
        <a:buSzPct val="75000"/>
        <a:buChar char="•"/>
        <a:defRPr sz="52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1pPr>
      <a:lvl2pPr marL="1269016" indent="-634506" defTabSz="824850" eaLnBrk="1" hangingPunct="1">
        <a:spcBef>
          <a:spcPts val="5900"/>
        </a:spcBef>
        <a:buSzPct val="75000"/>
        <a:buChar char="•"/>
        <a:defRPr sz="52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2pPr>
      <a:lvl3pPr marL="1903532" indent="-634506" defTabSz="824850" eaLnBrk="1" hangingPunct="1">
        <a:spcBef>
          <a:spcPts val="5900"/>
        </a:spcBef>
        <a:buSzPct val="75000"/>
        <a:buChar char="•"/>
        <a:defRPr sz="52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3pPr>
      <a:lvl4pPr marL="2538048" indent="-634506" defTabSz="824850" eaLnBrk="1" hangingPunct="1">
        <a:spcBef>
          <a:spcPts val="5900"/>
        </a:spcBef>
        <a:buSzPct val="75000"/>
        <a:buChar char="•"/>
        <a:defRPr sz="52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4pPr>
      <a:lvl5pPr marL="3172576" indent="-634506" defTabSz="824850" eaLnBrk="1" hangingPunct="1">
        <a:spcBef>
          <a:spcPts val="5900"/>
        </a:spcBef>
        <a:buSzPct val="75000"/>
        <a:buChar char="•"/>
        <a:defRPr sz="52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5pPr>
      <a:lvl6pPr marL="3807086" indent="-634506" defTabSz="824850" eaLnBrk="1" hangingPunct="1">
        <a:spcBef>
          <a:spcPts val="5900"/>
        </a:spcBef>
        <a:buSzPct val="75000"/>
        <a:buChar char="•"/>
        <a:defRPr sz="52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6pPr>
      <a:lvl7pPr marL="4441590" indent="-634506" defTabSz="824850" eaLnBrk="1" hangingPunct="1">
        <a:spcBef>
          <a:spcPts val="5900"/>
        </a:spcBef>
        <a:buSzPct val="75000"/>
        <a:buChar char="•"/>
        <a:defRPr sz="52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7pPr>
      <a:lvl8pPr marL="5076104" indent="-634506" defTabSz="824850" eaLnBrk="1" hangingPunct="1">
        <a:spcBef>
          <a:spcPts val="5900"/>
        </a:spcBef>
        <a:buSzPct val="75000"/>
        <a:buChar char="•"/>
        <a:defRPr sz="52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8pPr>
      <a:lvl9pPr marL="5710612" indent="-634506" defTabSz="824850" eaLnBrk="1" hangingPunct="1">
        <a:spcBef>
          <a:spcPts val="5900"/>
        </a:spcBef>
        <a:buSzPct val="75000"/>
        <a:buChar char="•"/>
        <a:defRPr sz="52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9pPr>
    </p:bodyStyle>
    <p:otherStyle>
      <a:lvl1pPr algn="ctr" defTabSz="824850" eaLnBrk="1" hangingPunct="1">
        <a:defRPr sz="2400">
          <a:solidFill>
            <a:schemeClr val="tx1"/>
          </a:solidFill>
          <a:latin typeface="+mn-lt"/>
          <a:ea typeface="+mn-ea"/>
          <a:cs typeface="+mn-cs"/>
          <a:sym typeface="Helvetica Light"/>
        </a:defRPr>
      </a:lvl1pPr>
      <a:lvl2pPr indent="228436" algn="ctr" defTabSz="824850" eaLnBrk="1" hangingPunct="1">
        <a:defRPr sz="2400">
          <a:solidFill>
            <a:schemeClr val="tx1"/>
          </a:solidFill>
          <a:latin typeface="+mn-lt"/>
          <a:ea typeface="+mn-ea"/>
          <a:cs typeface="+mn-cs"/>
          <a:sym typeface="Helvetica Light"/>
        </a:defRPr>
      </a:lvl2pPr>
      <a:lvl3pPr indent="456870" algn="ctr" defTabSz="824850" eaLnBrk="1" hangingPunct="1">
        <a:defRPr sz="2400">
          <a:solidFill>
            <a:schemeClr val="tx1"/>
          </a:solidFill>
          <a:latin typeface="+mn-lt"/>
          <a:ea typeface="+mn-ea"/>
          <a:cs typeface="+mn-cs"/>
          <a:sym typeface="Helvetica Light"/>
        </a:defRPr>
      </a:lvl3pPr>
      <a:lvl4pPr indent="685302" algn="ctr" defTabSz="824850" eaLnBrk="1" hangingPunct="1">
        <a:defRPr sz="2400">
          <a:solidFill>
            <a:schemeClr val="tx1"/>
          </a:solidFill>
          <a:latin typeface="+mn-lt"/>
          <a:ea typeface="+mn-ea"/>
          <a:cs typeface="+mn-cs"/>
          <a:sym typeface="Helvetica Light"/>
        </a:defRPr>
      </a:lvl4pPr>
      <a:lvl5pPr indent="913706" algn="ctr" defTabSz="824850" eaLnBrk="1" hangingPunct="1">
        <a:defRPr sz="2400">
          <a:solidFill>
            <a:schemeClr val="tx1"/>
          </a:solidFill>
          <a:latin typeface="+mn-lt"/>
          <a:ea typeface="+mn-ea"/>
          <a:cs typeface="+mn-cs"/>
          <a:sym typeface="Helvetica Light"/>
        </a:defRPr>
      </a:lvl5pPr>
      <a:lvl6pPr indent="1142120" algn="ctr" defTabSz="824850" eaLnBrk="1" hangingPunct="1">
        <a:defRPr sz="2400">
          <a:solidFill>
            <a:schemeClr val="tx1"/>
          </a:solidFill>
          <a:latin typeface="+mn-lt"/>
          <a:ea typeface="+mn-ea"/>
          <a:cs typeface="+mn-cs"/>
          <a:sym typeface="Helvetica Light"/>
        </a:defRPr>
      </a:lvl6pPr>
      <a:lvl7pPr indent="1370538" algn="ctr" defTabSz="824850" eaLnBrk="1" hangingPunct="1">
        <a:defRPr sz="2400">
          <a:solidFill>
            <a:schemeClr val="tx1"/>
          </a:solidFill>
          <a:latin typeface="+mn-lt"/>
          <a:ea typeface="+mn-ea"/>
          <a:cs typeface="+mn-cs"/>
          <a:sym typeface="Helvetica Light"/>
        </a:defRPr>
      </a:lvl7pPr>
      <a:lvl8pPr indent="1598968" algn="ctr" defTabSz="824850" eaLnBrk="1" hangingPunct="1">
        <a:defRPr sz="2400">
          <a:solidFill>
            <a:schemeClr val="tx1"/>
          </a:solidFill>
          <a:latin typeface="+mn-lt"/>
          <a:ea typeface="+mn-ea"/>
          <a:cs typeface="+mn-cs"/>
          <a:sym typeface="Helvetica Light"/>
        </a:defRPr>
      </a:lvl8pPr>
      <a:lvl9pPr indent="1827404" algn="ctr" defTabSz="824850" eaLnBrk="1" hangingPunct="1">
        <a:defRPr sz="2400">
          <a:solidFill>
            <a:schemeClr val="tx1"/>
          </a:solidFill>
          <a:latin typeface="+mn-lt"/>
          <a:ea typeface="+mn-ea"/>
          <a:cs typeface="+mn-cs"/>
          <a:sym typeface="Helvetica Light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7" descr="pml slide head-300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4384000" cy="1298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8"/>
          <p:cNvSpPr>
            <a:spLocks noGrp="1" noChangeArrowheads="1"/>
          </p:cNvSpPr>
          <p:nvPr>
            <p:ph type="title"/>
          </p:nvPr>
        </p:nvSpPr>
        <p:spPr bwMode="auto">
          <a:xfrm>
            <a:off x="668878" y="1385392"/>
            <a:ext cx="22660372" cy="106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243702" tIns="121850" rIns="243702" bIns="12185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GB" smtClean="0"/>
          </a:p>
        </p:txBody>
      </p:sp>
      <p:sp>
        <p:nvSpPr>
          <p:cNvPr id="1028" name="Rectangle 9"/>
          <p:cNvSpPr>
            <a:spLocks noGrp="1" noChangeArrowheads="1"/>
          </p:cNvSpPr>
          <p:nvPr>
            <p:ph type="body" idx="1"/>
          </p:nvPr>
        </p:nvSpPr>
        <p:spPr bwMode="auto">
          <a:xfrm>
            <a:off x="668878" y="2537533"/>
            <a:ext cx="22660372" cy="10781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243702" tIns="121850" rIns="243702" bIns="1218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 smtClean="0"/>
          </a:p>
        </p:txBody>
      </p:sp>
      <p:grpSp>
        <p:nvGrpSpPr>
          <p:cNvPr id="5" name="Group 4"/>
          <p:cNvGrpSpPr/>
          <p:nvPr/>
        </p:nvGrpSpPr>
        <p:grpSpPr>
          <a:xfrm>
            <a:off x="0" y="0"/>
            <a:ext cx="24384000" cy="1298576"/>
            <a:chOff x="-1" y="0"/>
            <a:chExt cx="24384001" cy="1298576"/>
          </a:xfrm>
        </p:grpSpPr>
        <p:pic>
          <p:nvPicPr>
            <p:cNvPr id="6" name="Picture 7" descr="pml slide head-300"/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4384000" cy="1298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7" descr="pml slide head-300"/>
            <p:cNvPicPr>
              <a:picLocks noChangeAspect="1" noChangeArrowheads="1"/>
            </p:cNvPicPr>
            <p:nvPr userDrawn="1"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-1" y="0"/>
              <a:ext cx="18332841" cy="1298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278212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  <p:sldLayoutId id="2147483715" r:id="rId10"/>
  </p:sldLayoutIdLst>
  <p:transition spd="slow">
    <p:wipe/>
  </p:transition>
  <p:txStyles>
    <p:titleStyle>
      <a:lvl1pPr algn="l" rtl="0" eaLnBrk="1" fontAlgn="base" hangingPunct="1">
        <a:spcBef>
          <a:spcPct val="0"/>
        </a:spcBef>
        <a:spcAft>
          <a:spcPct val="0"/>
        </a:spcAft>
        <a:defRPr sz="76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7600" b="1">
          <a:solidFill>
            <a:schemeClr val="tx2"/>
          </a:solidFill>
          <a:latin typeface="Arial" charset="0"/>
          <a:ea typeface="ＭＳ Ｐゴシック" pitchFamily="32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7600" b="1">
          <a:solidFill>
            <a:schemeClr val="tx2"/>
          </a:solidFill>
          <a:latin typeface="Arial" charset="0"/>
          <a:ea typeface="ＭＳ Ｐゴシック" pitchFamily="32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7600" b="1">
          <a:solidFill>
            <a:schemeClr val="tx2"/>
          </a:solidFill>
          <a:latin typeface="Arial" charset="0"/>
          <a:ea typeface="ＭＳ Ｐゴシック" pitchFamily="32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7600" b="1">
          <a:solidFill>
            <a:schemeClr val="tx2"/>
          </a:solidFill>
          <a:latin typeface="Arial" charset="0"/>
          <a:ea typeface="ＭＳ Ｐゴシック" pitchFamily="32" charset="-128"/>
        </a:defRPr>
      </a:lvl5pPr>
      <a:lvl6pPr marL="1218446" algn="l" rtl="0" eaLnBrk="1" fontAlgn="base" hangingPunct="1">
        <a:spcBef>
          <a:spcPct val="0"/>
        </a:spcBef>
        <a:spcAft>
          <a:spcPct val="0"/>
        </a:spcAft>
        <a:defRPr sz="7600" b="1">
          <a:solidFill>
            <a:schemeClr val="tx2"/>
          </a:solidFill>
          <a:latin typeface="Arial" charset="0"/>
          <a:ea typeface="ＭＳ Ｐゴシック" pitchFamily="32" charset="-128"/>
        </a:defRPr>
      </a:lvl6pPr>
      <a:lvl7pPr marL="2436842" algn="l" rtl="0" eaLnBrk="1" fontAlgn="base" hangingPunct="1">
        <a:spcBef>
          <a:spcPct val="0"/>
        </a:spcBef>
        <a:spcAft>
          <a:spcPct val="0"/>
        </a:spcAft>
        <a:defRPr sz="7600" b="1">
          <a:solidFill>
            <a:schemeClr val="tx2"/>
          </a:solidFill>
          <a:latin typeface="Arial" charset="0"/>
          <a:ea typeface="ＭＳ Ｐゴシック" pitchFamily="32" charset="-128"/>
        </a:defRPr>
      </a:lvl7pPr>
      <a:lvl8pPr marL="3655280" algn="l" rtl="0" eaLnBrk="1" fontAlgn="base" hangingPunct="1">
        <a:spcBef>
          <a:spcPct val="0"/>
        </a:spcBef>
        <a:spcAft>
          <a:spcPct val="0"/>
        </a:spcAft>
        <a:defRPr sz="7600" b="1">
          <a:solidFill>
            <a:schemeClr val="tx2"/>
          </a:solidFill>
          <a:latin typeface="Arial" charset="0"/>
          <a:ea typeface="ＭＳ Ｐゴシック" pitchFamily="32" charset="-128"/>
        </a:defRPr>
      </a:lvl8pPr>
      <a:lvl9pPr marL="4873690" algn="l" rtl="0" eaLnBrk="1" fontAlgn="base" hangingPunct="1">
        <a:spcBef>
          <a:spcPct val="0"/>
        </a:spcBef>
        <a:spcAft>
          <a:spcPct val="0"/>
        </a:spcAft>
        <a:defRPr sz="7600" b="1">
          <a:solidFill>
            <a:schemeClr val="tx2"/>
          </a:solidFill>
          <a:latin typeface="Arial" charset="0"/>
          <a:ea typeface="ＭＳ Ｐゴシック" pitchFamily="32" charset="-128"/>
        </a:defRPr>
      </a:lvl9pPr>
    </p:titleStyle>
    <p:bodyStyle>
      <a:lvl1pPr marL="913818" indent="-913818" algn="l" rtl="0" eaLnBrk="1" fontAlgn="base" hangingPunct="1">
        <a:spcBef>
          <a:spcPct val="20000"/>
        </a:spcBef>
        <a:spcAft>
          <a:spcPct val="0"/>
        </a:spcAft>
        <a:buChar char="•"/>
        <a:defRPr sz="6400">
          <a:solidFill>
            <a:schemeClr val="tx1"/>
          </a:solidFill>
          <a:latin typeface="+mn-lt"/>
          <a:ea typeface="+mn-ea"/>
          <a:cs typeface="+mn-cs"/>
        </a:defRPr>
      </a:lvl1pPr>
      <a:lvl2pPr marL="1979962" indent="-761522" algn="l" rtl="0" eaLnBrk="1" fontAlgn="base" hangingPunct="1">
        <a:spcBef>
          <a:spcPct val="20000"/>
        </a:spcBef>
        <a:spcAft>
          <a:spcPct val="0"/>
        </a:spcAft>
        <a:buChar char="–"/>
        <a:defRPr sz="5200">
          <a:solidFill>
            <a:schemeClr val="tx1"/>
          </a:solidFill>
          <a:latin typeface="+mn-lt"/>
          <a:ea typeface="+mn-ea"/>
        </a:defRPr>
      </a:lvl2pPr>
      <a:lvl3pPr marL="3046064" indent="-609202" algn="l" rtl="0" eaLnBrk="1" fontAlgn="base" hangingPunct="1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ea typeface="+mn-ea"/>
        </a:defRPr>
      </a:lvl3pPr>
      <a:lvl4pPr marL="4264488" indent="-609202" algn="l" rtl="0" eaLnBrk="1" fontAlgn="base" hangingPunct="1">
        <a:spcBef>
          <a:spcPct val="20000"/>
        </a:spcBef>
        <a:spcAft>
          <a:spcPct val="0"/>
        </a:spcAft>
        <a:buChar char="–"/>
        <a:defRPr sz="4400">
          <a:solidFill>
            <a:schemeClr val="tx1"/>
          </a:solidFill>
          <a:latin typeface="+mn-lt"/>
          <a:ea typeface="+mn-ea"/>
        </a:defRPr>
      </a:lvl4pPr>
      <a:lvl5pPr marL="5482918" indent="-609202" algn="l" rtl="0" eaLnBrk="1" fontAlgn="base" hangingPunct="1">
        <a:spcBef>
          <a:spcPct val="20000"/>
        </a:spcBef>
        <a:spcAft>
          <a:spcPct val="0"/>
        </a:spcAft>
        <a:buChar char="»"/>
        <a:defRPr sz="3800">
          <a:solidFill>
            <a:schemeClr val="tx1"/>
          </a:solidFill>
          <a:latin typeface="+mn-lt"/>
          <a:ea typeface="+mn-ea"/>
        </a:defRPr>
      </a:lvl5pPr>
      <a:lvl6pPr marL="6701332" indent="-609202" algn="l" rtl="0" eaLnBrk="1" fontAlgn="base" hangingPunct="1">
        <a:spcBef>
          <a:spcPct val="20000"/>
        </a:spcBef>
        <a:spcAft>
          <a:spcPct val="0"/>
        </a:spcAft>
        <a:buChar char="»"/>
        <a:defRPr sz="3800">
          <a:solidFill>
            <a:schemeClr val="tx1"/>
          </a:solidFill>
          <a:latin typeface="+mn-lt"/>
          <a:ea typeface="+mn-ea"/>
        </a:defRPr>
      </a:lvl6pPr>
      <a:lvl7pPr marL="7919776" indent="-609202" algn="l" rtl="0" eaLnBrk="1" fontAlgn="base" hangingPunct="1">
        <a:spcBef>
          <a:spcPct val="20000"/>
        </a:spcBef>
        <a:spcAft>
          <a:spcPct val="0"/>
        </a:spcAft>
        <a:buChar char="»"/>
        <a:defRPr sz="3800">
          <a:solidFill>
            <a:schemeClr val="tx1"/>
          </a:solidFill>
          <a:latin typeface="+mn-lt"/>
          <a:ea typeface="+mn-ea"/>
        </a:defRPr>
      </a:lvl7pPr>
      <a:lvl8pPr marL="9138194" indent="-609202" algn="l" rtl="0" eaLnBrk="1" fontAlgn="base" hangingPunct="1">
        <a:spcBef>
          <a:spcPct val="20000"/>
        </a:spcBef>
        <a:spcAft>
          <a:spcPct val="0"/>
        </a:spcAft>
        <a:buChar char="»"/>
        <a:defRPr sz="3800">
          <a:solidFill>
            <a:schemeClr val="tx1"/>
          </a:solidFill>
          <a:latin typeface="+mn-lt"/>
          <a:ea typeface="+mn-ea"/>
        </a:defRPr>
      </a:lvl8pPr>
      <a:lvl9pPr marL="10356606" indent="-609202" algn="l" rtl="0" eaLnBrk="1" fontAlgn="base" hangingPunct="1">
        <a:spcBef>
          <a:spcPct val="20000"/>
        </a:spcBef>
        <a:spcAft>
          <a:spcPct val="0"/>
        </a:spcAft>
        <a:buChar char="»"/>
        <a:defRPr sz="38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2436842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1pPr>
      <a:lvl2pPr marL="1218446" algn="l" defTabSz="2436842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2pPr>
      <a:lvl3pPr marL="2436842" algn="l" defTabSz="2436842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3pPr>
      <a:lvl4pPr marL="3655280" algn="l" defTabSz="2436842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4pPr>
      <a:lvl5pPr marL="4873690" algn="l" defTabSz="2436842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5pPr>
      <a:lvl6pPr marL="6092138" algn="l" defTabSz="2436842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6pPr>
      <a:lvl7pPr marL="7310528" algn="l" defTabSz="2436842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7pPr>
      <a:lvl8pPr marL="8528970" algn="l" defTabSz="2436842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8pPr>
      <a:lvl9pPr marL="9747414" algn="l" defTabSz="2436842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8"/>
          <p:cNvSpPr>
            <a:spLocks noGrp="1" noChangeArrowheads="1"/>
          </p:cNvSpPr>
          <p:nvPr>
            <p:ph type="title"/>
          </p:nvPr>
        </p:nvSpPr>
        <p:spPr bwMode="auto">
          <a:xfrm>
            <a:off x="668878" y="1385392"/>
            <a:ext cx="22660372" cy="106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217570" tIns="108786" rIns="217570" bIns="108786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GB" smtClean="0"/>
          </a:p>
        </p:txBody>
      </p:sp>
      <p:sp>
        <p:nvSpPr>
          <p:cNvPr id="1028" name="Rectangle 9"/>
          <p:cNvSpPr>
            <a:spLocks noGrp="1" noChangeArrowheads="1"/>
          </p:cNvSpPr>
          <p:nvPr>
            <p:ph type="body" idx="1"/>
          </p:nvPr>
        </p:nvSpPr>
        <p:spPr bwMode="auto">
          <a:xfrm>
            <a:off x="668878" y="2537533"/>
            <a:ext cx="22660372" cy="10781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217570" tIns="108786" rIns="217570" bIns="10878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 smtClean="0"/>
          </a:p>
        </p:txBody>
      </p:sp>
      <p:grpSp>
        <p:nvGrpSpPr>
          <p:cNvPr id="2" name="Group 1"/>
          <p:cNvGrpSpPr/>
          <p:nvPr/>
        </p:nvGrpSpPr>
        <p:grpSpPr>
          <a:xfrm>
            <a:off x="0" y="0"/>
            <a:ext cx="24384000" cy="1298576"/>
            <a:chOff x="-1" y="0"/>
            <a:chExt cx="24384001" cy="1298576"/>
          </a:xfrm>
        </p:grpSpPr>
        <p:pic>
          <p:nvPicPr>
            <p:cNvPr id="1026" name="Picture 7" descr="pml slide head-300"/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4384000" cy="1298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" name="Picture 7" descr="pml slide head-300"/>
            <p:cNvPicPr>
              <a:picLocks noChangeAspect="1" noChangeArrowheads="1"/>
            </p:cNvPicPr>
            <p:nvPr userDrawn="1"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-1" y="0"/>
              <a:ext cx="18332841" cy="1298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6288541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9" r:id="rId3"/>
    <p:sldLayoutId id="2147483720" r:id="rId4"/>
    <p:sldLayoutId id="2147483721" r:id="rId5"/>
    <p:sldLayoutId id="2147483722" r:id="rId6"/>
    <p:sldLayoutId id="2147483723" r:id="rId7"/>
    <p:sldLayoutId id="2147483724" r:id="rId8"/>
    <p:sldLayoutId id="2147483725" r:id="rId9"/>
    <p:sldLayoutId id="2147483726" r:id="rId10"/>
  </p:sldLayoutIdLst>
  <p:transition spd="slow">
    <p:wipe/>
  </p:transition>
  <p:txStyles>
    <p:titleStyle>
      <a:lvl1pPr algn="l" rtl="0" eaLnBrk="1" fontAlgn="base" hangingPunct="1">
        <a:spcBef>
          <a:spcPct val="0"/>
        </a:spcBef>
        <a:spcAft>
          <a:spcPct val="0"/>
        </a:spcAft>
        <a:defRPr sz="6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6800" b="1">
          <a:solidFill>
            <a:schemeClr val="tx2"/>
          </a:solidFill>
          <a:latin typeface="Arial" charset="0"/>
          <a:ea typeface="ＭＳ Ｐゴシック" pitchFamily="32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6800" b="1">
          <a:solidFill>
            <a:schemeClr val="tx2"/>
          </a:solidFill>
          <a:latin typeface="Arial" charset="0"/>
          <a:ea typeface="ＭＳ Ｐゴシック" pitchFamily="32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6800" b="1">
          <a:solidFill>
            <a:schemeClr val="tx2"/>
          </a:solidFill>
          <a:latin typeface="Arial" charset="0"/>
          <a:ea typeface="ＭＳ Ｐゴシック" pitchFamily="32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6800" b="1">
          <a:solidFill>
            <a:schemeClr val="tx2"/>
          </a:solidFill>
          <a:latin typeface="Arial" charset="0"/>
          <a:ea typeface="ＭＳ Ｐゴシック" pitchFamily="32" charset="-128"/>
        </a:defRPr>
      </a:lvl5pPr>
      <a:lvl6pPr marL="1087844" algn="l" rtl="0" eaLnBrk="1" fontAlgn="base" hangingPunct="1">
        <a:spcBef>
          <a:spcPct val="0"/>
        </a:spcBef>
        <a:spcAft>
          <a:spcPct val="0"/>
        </a:spcAft>
        <a:defRPr sz="6800" b="1">
          <a:solidFill>
            <a:schemeClr val="tx2"/>
          </a:solidFill>
          <a:latin typeface="Arial" charset="0"/>
          <a:ea typeface="ＭＳ Ｐゴシック" pitchFamily="32" charset="-128"/>
        </a:defRPr>
      </a:lvl6pPr>
      <a:lvl7pPr marL="2175688" algn="l" rtl="0" eaLnBrk="1" fontAlgn="base" hangingPunct="1">
        <a:spcBef>
          <a:spcPct val="0"/>
        </a:spcBef>
        <a:spcAft>
          <a:spcPct val="0"/>
        </a:spcAft>
        <a:defRPr sz="6800" b="1">
          <a:solidFill>
            <a:schemeClr val="tx2"/>
          </a:solidFill>
          <a:latin typeface="Arial" charset="0"/>
          <a:ea typeface="ＭＳ Ｐゴシック" pitchFamily="32" charset="-128"/>
        </a:defRPr>
      </a:lvl7pPr>
      <a:lvl8pPr marL="3263524" algn="l" rtl="0" eaLnBrk="1" fontAlgn="base" hangingPunct="1">
        <a:spcBef>
          <a:spcPct val="0"/>
        </a:spcBef>
        <a:spcAft>
          <a:spcPct val="0"/>
        </a:spcAft>
        <a:defRPr sz="6800" b="1">
          <a:solidFill>
            <a:schemeClr val="tx2"/>
          </a:solidFill>
          <a:latin typeface="Arial" charset="0"/>
          <a:ea typeface="ＭＳ Ｐゴシック" pitchFamily="32" charset="-128"/>
        </a:defRPr>
      </a:lvl8pPr>
      <a:lvl9pPr marL="4351340" algn="l" rtl="0" eaLnBrk="1" fontAlgn="base" hangingPunct="1">
        <a:spcBef>
          <a:spcPct val="0"/>
        </a:spcBef>
        <a:spcAft>
          <a:spcPct val="0"/>
        </a:spcAft>
        <a:defRPr sz="6800" b="1">
          <a:solidFill>
            <a:schemeClr val="tx2"/>
          </a:solidFill>
          <a:latin typeface="Arial" charset="0"/>
          <a:ea typeface="ＭＳ Ｐゴシック" pitchFamily="32" charset="-128"/>
        </a:defRPr>
      </a:lvl9pPr>
    </p:titleStyle>
    <p:bodyStyle>
      <a:lvl1pPr marL="815876" indent="-815876" algn="l" rtl="0" eaLnBrk="1" fontAlgn="base" hangingPunct="1">
        <a:spcBef>
          <a:spcPct val="20000"/>
        </a:spcBef>
        <a:spcAft>
          <a:spcPct val="0"/>
        </a:spcAft>
        <a:buChar char="•"/>
        <a:defRPr sz="5800">
          <a:solidFill>
            <a:schemeClr val="tx1"/>
          </a:solidFill>
          <a:latin typeface="+mn-lt"/>
          <a:ea typeface="+mn-ea"/>
          <a:cs typeface="+mn-cs"/>
        </a:defRPr>
      </a:lvl1pPr>
      <a:lvl2pPr marL="1767742" indent="-679916" algn="l" rtl="0" eaLnBrk="1" fontAlgn="base" hangingPunct="1">
        <a:spcBef>
          <a:spcPct val="20000"/>
        </a:spcBef>
        <a:spcAft>
          <a:spcPct val="0"/>
        </a:spcAft>
        <a:buChar char="–"/>
        <a:defRPr sz="4800">
          <a:solidFill>
            <a:schemeClr val="tx1"/>
          </a:solidFill>
          <a:latin typeface="+mn-lt"/>
          <a:ea typeface="+mn-ea"/>
        </a:defRPr>
      </a:lvl2pPr>
      <a:lvl3pPr marL="2719594" indent="-543922" algn="l" rtl="0" eaLnBrk="1" fontAlgn="base" hangingPunct="1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ea typeface="+mn-ea"/>
        </a:defRPr>
      </a:lvl3pPr>
      <a:lvl4pPr marL="3807420" indent="-543922" algn="l" rtl="0" eaLnBrk="1" fontAlgn="base" hangingPunct="1">
        <a:spcBef>
          <a:spcPct val="20000"/>
        </a:spcBef>
        <a:spcAft>
          <a:spcPct val="0"/>
        </a:spcAft>
        <a:buChar char="–"/>
        <a:defRPr sz="3800">
          <a:solidFill>
            <a:schemeClr val="tx1"/>
          </a:solidFill>
          <a:latin typeface="+mn-lt"/>
          <a:ea typeface="+mn-ea"/>
        </a:defRPr>
      </a:lvl4pPr>
      <a:lvl5pPr marL="4895264" indent="-543922" algn="l" rtl="0" eaLnBrk="1" fontAlgn="base" hangingPunct="1">
        <a:spcBef>
          <a:spcPct val="20000"/>
        </a:spcBef>
        <a:spcAft>
          <a:spcPct val="0"/>
        </a:spcAft>
        <a:buChar char="»"/>
        <a:defRPr sz="3200">
          <a:solidFill>
            <a:schemeClr val="tx1"/>
          </a:solidFill>
          <a:latin typeface="+mn-lt"/>
          <a:ea typeface="+mn-ea"/>
        </a:defRPr>
      </a:lvl5pPr>
      <a:lvl6pPr marL="5983102" indent="-543922" algn="l" rtl="0" eaLnBrk="1" fontAlgn="base" hangingPunct="1">
        <a:spcBef>
          <a:spcPct val="20000"/>
        </a:spcBef>
        <a:spcAft>
          <a:spcPct val="0"/>
        </a:spcAft>
        <a:buChar char="»"/>
        <a:defRPr sz="3200">
          <a:solidFill>
            <a:schemeClr val="tx1"/>
          </a:solidFill>
          <a:latin typeface="+mn-lt"/>
          <a:ea typeface="+mn-ea"/>
        </a:defRPr>
      </a:lvl6pPr>
      <a:lvl7pPr marL="7070942" indent="-543922" algn="l" rtl="0" eaLnBrk="1" fontAlgn="base" hangingPunct="1">
        <a:spcBef>
          <a:spcPct val="20000"/>
        </a:spcBef>
        <a:spcAft>
          <a:spcPct val="0"/>
        </a:spcAft>
        <a:buChar char="»"/>
        <a:defRPr sz="3200">
          <a:solidFill>
            <a:schemeClr val="tx1"/>
          </a:solidFill>
          <a:latin typeface="+mn-lt"/>
          <a:ea typeface="+mn-ea"/>
        </a:defRPr>
      </a:lvl7pPr>
      <a:lvl8pPr marL="8158760" indent="-543922" algn="l" rtl="0" eaLnBrk="1" fontAlgn="base" hangingPunct="1">
        <a:spcBef>
          <a:spcPct val="20000"/>
        </a:spcBef>
        <a:spcAft>
          <a:spcPct val="0"/>
        </a:spcAft>
        <a:buChar char="»"/>
        <a:defRPr sz="3200">
          <a:solidFill>
            <a:schemeClr val="tx1"/>
          </a:solidFill>
          <a:latin typeface="+mn-lt"/>
          <a:ea typeface="+mn-ea"/>
        </a:defRPr>
      </a:lvl8pPr>
      <a:lvl9pPr marL="9246582" indent="-543922" algn="l" rtl="0" eaLnBrk="1" fontAlgn="base" hangingPunct="1">
        <a:spcBef>
          <a:spcPct val="20000"/>
        </a:spcBef>
        <a:spcAft>
          <a:spcPct val="0"/>
        </a:spcAft>
        <a:buChar char="»"/>
        <a:defRPr sz="32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2175688" rtl="0" eaLnBrk="1" latinLnBrk="0" hangingPunct="1">
        <a:defRPr sz="4400" kern="1200">
          <a:solidFill>
            <a:schemeClr val="tx1"/>
          </a:solidFill>
          <a:latin typeface="+mn-lt"/>
          <a:ea typeface="+mn-ea"/>
          <a:cs typeface="+mn-cs"/>
        </a:defRPr>
      </a:lvl1pPr>
      <a:lvl2pPr marL="1087844" algn="l" defTabSz="2175688" rtl="0" eaLnBrk="1" latinLnBrk="0" hangingPunct="1">
        <a:defRPr sz="4400" kern="1200">
          <a:solidFill>
            <a:schemeClr val="tx1"/>
          </a:solidFill>
          <a:latin typeface="+mn-lt"/>
          <a:ea typeface="+mn-ea"/>
          <a:cs typeface="+mn-cs"/>
        </a:defRPr>
      </a:lvl2pPr>
      <a:lvl3pPr marL="2175688" algn="l" defTabSz="2175688" rtl="0" eaLnBrk="1" latinLnBrk="0" hangingPunct="1">
        <a:defRPr sz="4400" kern="1200">
          <a:solidFill>
            <a:schemeClr val="tx1"/>
          </a:solidFill>
          <a:latin typeface="+mn-lt"/>
          <a:ea typeface="+mn-ea"/>
          <a:cs typeface="+mn-cs"/>
        </a:defRPr>
      </a:lvl3pPr>
      <a:lvl4pPr marL="3263524" algn="l" defTabSz="2175688" rtl="0" eaLnBrk="1" latinLnBrk="0" hangingPunct="1">
        <a:defRPr sz="4400" kern="1200">
          <a:solidFill>
            <a:schemeClr val="tx1"/>
          </a:solidFill>
          <a:latin typeface="+mn-lt"/>
          <a:ea typeface="+mn-ea"/>
          <a:cs typeface="+mn-cs"/>
        </a:defRPr>
      </a:lvl4pPr>
      <a:lvl5pPr marL="4351340" algn="l" defTabSz="2175688" rtl="0" eaLnBrk="1" latinLnBrk="0" hangingPunct="1">
        <a:defRPr sz="4400" kern="1200">
          <a:solidFill>
            <a:schemeClr val="tx1"/>
          </a:solidFill>
          <a:latin typeface="+mn-lt"/>
          <a:ea typeface="+mn-ea"/>
          <a:cs typeface="+mn-cs"/>
        </a:defRPr>
      </a:lvl5pPr>
      <a:lvl6pPr marL="5439186" algn="l" defTabSz="2175688" rtl="0" eaLnBrk="1" latinLnBrk="0" hangingPunct="1">
        <a:defRPr sz="4400" kern="1200">
          <a:solidFill>
            <a:schemeClr val="tx1"/>
          </a:solidFill>
          <a:latin typeface="+mn-lt"/>
          <a:ea typeface="+mn-ea"/>
          <a:cs typeface="+mn-cs"/>
        </a:defRPr>
      </a:lvl6pPr>
      <a:lvl7pPr marL="6527024" algn="l" defTabSz="2175688" rtl="0" eaLnBrk="1" latinLnBrk="0" hangingPunct="1">
        <a:defRPr sz="4400" kern="1200">
          <a:solidFill>
            <a:schemeClr val="tx1"/>
          </a:solidFill>
          <a:latin typeface="+mn-lt"/>
          <a:ea typeface="+mn-ea"/>
          <a:cs typeface="+mn-cs"/>
        </a:defRPr>
      </a:lvl7pPr>
      <a:lvl8pPr marL="7614864" algn="l" defTabSz="2175688" rtl="0" eaLnBrk="1" latinLnBrk="0" hangingPunct="1">
        <a:defRPr sz="4400" kern="1200">
          <a:solidFill>
            <a:schemeClr val="tx1"/>
          </a:solidFill>
          <a:latin typeface="+mn-lt"/>
          <a:ea typeface="+mn-ea"/>
          <a:cs typeface="+mn-cs"/>
        </a:defRPr>
      </a:lvl8pPr>
      <a:lvl9pPr marL="8702702" algn="l" defTabSz="2175688" rtl="0" eaLnBrk="1" latinLnBrk="0" hangingPunct="1">
        <a:defRPr sz="4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1689104" y="355600"/>
            <a:ext cx="21005800" cy="228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ctr">
            <a:norm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112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1689104" y="3149600"/>
            <a:ext cx="21005800" cy="929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ctr">
            <a:norm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5200">
                <a:solidFill>
                  <a:srgbClr val="FFFFFF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5200">
                <a:solidFill>
                  <a:srgbClr val="FFFFFF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5200">
                <a:solidFill>
                  <a:srgbClr val="FFFFFF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5200">
                <a:solidFill>
                  <a:srgbClr val="FFFFFF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5200">
                <a:solidFill>
                  <a:srgbClr val="FFFFFF"/>
                </a:solidFill>
              </a:rPr>
              <a:t>Body Level Five</a:t>
            </a:r>
          </a:p>
        </p:txBody>
      </p:sp>
    </p:spTree>
    <p:extLst>
      <p:ext uri="{BB962C8B-B14F-4D97-AF65-F5344CB8AC3E}">
        <p14:creationId xmlns:p14="http://schemas.microsoft.com/office/powerpoint/2010/main" val="74669032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28" r:id="rId1"/>
    <p:sldLayoutId id="2147483729" r:id="rId2"/>
    <p:sldLayoutId id="2147483730" r:id="rId3"/>
    <p:sldLayoutId id="2147483731" r:id="rId4"/>
    <p:sldLayoutId id="2147483733" r:id="rId5"/>
    <p:sldLayoutId id="2147483734" r:id="rId6"/>
    <p:sldLayoutId id="2147483736" r:id="rId7"/>
    <p:sldLayoutId id="2147483737" r:id="rId8"/>
    <p:sldLayoutId id="2147483739" r:id="rId9"/>
  </p:sldLayoutIdLst>
  <p:transition spd="slow">
    <p:wipe/>
  </p:transition>
  <p:txStyles>
    <p:titleStyle>
      <a:lvl1pPr algn="ctr" defTabSz="824708">
        <a:defRPr sz="112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1pPr>
      <a:lvl2pPr indent="228400" algn="ctr" defTabSz="824708">
        <a:defRPr sz="112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2pPr>
      <a:lvl3pPr indent="456798" algn="ctr" defTabSz="824708">
        <a:defRPr sz="112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3pPr>
      <a:lvl4pPr indent="685192" algn="ctr" defTabSz="824708">
        <a:defRPr sz="112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4pPr>
      <a:lvl5pPr indent="913548" algn="ctr" defTabSz="824708">
        <a:defRPr sz="112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5pPr>
      <a:lvl6pPr indent="1141922" algn="ctr" defTabSz="824708">
        <a:defRPr sz="112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6pPr>
      <a:lvl7pPr indent="1370298" algn="ctr" defTabSz="824708">
        <a:defRPr sz="112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7pPr>
      <a:lvl8pPr indent="1598696" algn="ctr" defTabSz="824708">
        <a:defRPr sz="112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8pPr>
      <a:lvl9pPr indent="1827094" algn="ctr" defTabSz="824708">
        <a:defRPr sz="112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9pPr>
    </p:titleStyle>
    <p:bodyStyle>
      <a:lvl1pPr marL="634398" indent="-634398" defTabSz="824708">
        <a:spcBef>
          <a:spcPts val="5900"/>
        </a:spcBef>
        <a:buSzPct val="75000"/>
        <a:buChar char="•"/>
        <a:defRPr sz="52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1pPr>
      <a:lvl2pPr marL="1268796" indent="-634398" defTabSz="824708">
        <a:spcBef>
          <a:spcPts val="5900"/>
        </a:spcBef>
        <a:buSzPct val="75000"/>
        <a:buChar char="•"/>
        <a:defRPr sz="52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2pPr>
      <a:lvl3pPr marL="1903204" indent="-634398" defTabSz="824708">
        <a:spcBef>
          <a:spcPts val="5900"/>
        </a:spcBef>
        <a:buSzPct val="75000"/>
        <a:buChar char="•"/>
        <a:defRPr sz="52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3pPr>
      <a:lvl4pPr marL="2537614" indent="-634398" defTabSz="824708">
        <a:spcBef>
          <a:spcPts val="5900"/>
        </a:spcBef>
        <a:buSzPct val="75000"/>
        <a:buChar char="•"/>
        <a:defRPr sz="52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4pPr>
      <a:lvl5pPr marL="3172038" indent="-634398" defTabSz="824708">
        <a:spcBef>
          <a:spcPts val="5900"/>
        </a:spcBef>
        <a:buSzPct val="75000"/>
        <a:buChar char="•"/>
        <a:defRPr sz="52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5pPr>
      <a:lvl6pPr marL="3806440" indent="-634398" defTabSz="824708">
        <a:spcBef>
          <a:spcPts val="5900"/>
        </a:spcBef>
        <a:buSzPct val="75000"/>
        <a:buChar char="•"/>
        <a:defRPr sz="52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6pPr>
      <a:lvl7pPr marL="4440836" indent="-634398" defTabSz="824708">
        <a:spcBef>
          <a:spcPts val="5900"/>
        </a:spcBef>
        <a:buSzPct val="75000"/>
        <a:buChar char="•"/>
        <a:defRPr sz="52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7pPr>
      <a:lvl8pPr marL="5075238" indent="-634398" defTabSz="824708">
        <a:spcBef>
          <a:spcPts val="5900"/>
        </a:spcBef>
        <a:buSzPct val="75000"/>
        <a:buChar char="•"/>
        <a:defRPr sz="52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8pPr>
      <a:lvl9pPr marL="5709636" indent="-634398" defTabSz="824708">
        <a:spcBef>
          <a:spcPts val="5900"/>
        </a:spcBef>
        <a:buSzPct val="75000"/>
        <a:buChar char="•"/>
        <a:defRPr sz="52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9pPr>
    </p:bodyStyle>
    <p:otherStyle>
      <a:lvl1pPr algn="ctr" defTabSz="824708">
        <a:defRPr sz="2400">
          <a:solidFill>
            <a:schemeClr val="tx1"/>
          </a:solidFill>
          <a:latin typeface="+mn-lt"/>
          <a:ea typeface="+mn-ea"/>
          <a:cs typeface="+mn-cs"/>
          <a:sym typeface="Helvetica Light"/>
        </a:defRPr>
      </a:lvl1pPr>
      <a:lvl2pPr indent="228400" algn="ctr" defTabSz="824708">
        <a:defRPr sz="2400">
          <a:solidFill>
            <a:schemeClr val="tx1"/>
          </a:solidFill>
          <a:latin typeface="+mn-lt"/>
          <a:ea typeface="+mn-ea"/>
          <a:cs typeface="+mn-cs"/>
          <a:sym typeface="Helvetica Light"/>
        </a:defRPr>
      </a:lvl2pPr>
      <a:lvl3pPr indent="456798" algn="ctr" defTabSz="824708">
        <a:defRPr sz="2400">
          <a:solidFill>
            <a:schemeClr val="tx1"/>
          </a:solidFill>
          <a:latin typeface="+mn-lt"/>
          <a:ea typeface="+mn-ea"/>
          <a:cs typeface="+mn-cs"/>
          <a:sym typeface="Helvetica Light"/>
        </a:defRPr>
      </a:lvl3pPr>
      <a:lvl4pPr indent="685192" algn="ctr" defTabSz="824708">
        <a:defRPr sz="2400">
          <a:solidFill>
            <a:schemeClr val="tx1"/>
          </a:solidFill>
          <a:latin typeface="+mn-lt"/>
          <a:ea typeface="+mn-ea"/>
          <a:cs typeface="+mn-cs"/>
          <a:sym typeface="Helvetica Light"/>
        </a:defRPr>
      </a:lvl4pPr>
      <a:lvl5pPr indent="913548" algn="ctr" defTabSz="824708">
        <a:defRPr sz="2400">
          <a:solidFill>
            <a:schemeClr val="tx1"/>
          </a:solidFill>
          <a:latin typeface="+mn-lt"/>
          <a:ea typeface="+mn-ea"/>
          <a:cs typeface="+mn-cs"/>
          <a:sym typeface="Helvetica Light"/>
        </a:defRPr>
      </a:lvl5pPr>
      <a:lvl6pPr indent="1141922" algn="ctr" defTabSz="824708">
        <a:defRPr sz="2400">
          <a:solidFill>
            <a:schemeClr val="tx1"/>
          </a:solidFill>
          <a:latin typeface="+mn-lt"/>
          <a:ea typeface="+mn-ea"/>
          <a:cs typeface="+mn-cs"/>
          <a:sym typeface="Helvetica Light"/>
        </a:defRPr>
      </a:lvl6pPr>
      <a:lvl7pPr indent="1370298" algn="ctr" defTabSz="824708">
        <a:defRPr sz="2400">
          <a:solidFill>
            <a:schemeClr val="tx1"/>
          </a:solidFill>
          <a:latin typeface="+mn-lt"/>
          <a:ea typeface="+mn-ea"/>
          <a:cs typeface="+mn-cs"/>
          <a:sym typeface="Helvetica Light"/>
        </a:defRPr>
      </a:lvl7pPr>
      <a:lvl8pPr indent="1598696" algn="ctr" defTabSz="824708">
        <a:defRPr sz="2400">
          <a:solidFill>
            <a:schemeClr val="tx1"/>
          </a:solidFill>
          <a:latin typeface="+mn-lt"/>
          <a:ea typeface="+mn-ea"/>
          <a:cs typeface="+mn-cs"/>
          <a:sym typeface="Helvetica Light"/>
        </a:defRPr>
      </a:lvl8pPr>
      <a:lvl9pPr indent="1827094" algn="ctr" defTabSz="824708">
        <a:defRPr sz="2400">
          <a:solidFill>
            <a:schemeClr val="tx1"/>
          </a:solidFill>
          <a:latin typeface="+mn-lt"/>
          <a:ea typeface="+mn-ea"/>
          <a:cs typeface="+mn-cs"/>
          <a:sym typeface="Helvetica Light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7" descr="pml slide head-300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4384000" cy="1298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8"/>
          <p:cNvSpPr>
            <a:spLocks noGrp="1" noChangeArrowheads="1"/>
          </p:cNvSpPr>
          <p:nvPr>
            <p:ph type="title"/>
          </p:nvPr>
        </p:nvSpPr>
        <p:spPr bwMode="auto">
          <a:xfrm>
            <a:off x="668894" y="1385392"/>
            <a:ext cx="22660372" cy="106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243726" tIns="121864" rIns="243726" bIns="12186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GB" smtClean="0"/>
          </a:p>
        </p:txBody>
      </p:sp>
      <p:sp>
        <p:nvSpPr>
          <p:cNvPr id="1028" name="Rectangle 9"/>
          <p:cNvSpPr>
            <a:spLocks noGrp="1" noChangeArrowheads="1"/>
          </p:cNvSpPr>
          <p:nvPr>
            <p:ph type="body" idx="1"/>
          </p:nvPr>
        </p:nvSpPr>
        <p:spPr bwMode="auto">
          <a:xfrm>
            <a:off x="668894" y="2537533"/>
            <a:ext cx="22660372" cy="10781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243726" tIns="121864" rIns="243726" bIns="12186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 smtClean="0"/>
          </a:p>
        </p:txBody>
      </p:sp>
      <p:grpSp>
        <p:nvGrpSpPr>
          <p:cNvPr id="5" name="Group 4"/>
          <p:cNvGrpSpPr/>
          <p:nvPr/>
        </p:nvGrpSpPr>
        <p:grpSpPr>
          <a:xfrm>
            <a:off x="0" y="0"/>
            <a:ext cx="24384000" cy="1298576"/>
            <a:chOff x="-1" y="0"/>
            <a:chExt cx="24384001" cy="1298576"/>
          </a:xfrm>
        </p:grpSpPr>
        <p:pic>
          <p:nvPicPr>
            <p:cNvPr id="6" name="Picture 7" descr="pml slide head-300"/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4384000" cy="1298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7" descr="pml slide head-300"/>
            <p:cNvPicPr>
              <a:picLocks noChangeAspect="1" noChangeArrowheads="1"/>
            </p:cNvPicPr>
            <p:nvPr userDrawn="1"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-1" y="0"/>
              <a:ext cx="18332841" cy="1298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2631077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8" r:id="rId1"/>
    <p:sldLayoutId id="2147483769" r:id="rId2"/>
    <p:sldLayoutId id="2147483770" r:id="rId3"/>
    <p:sldLayoutId id="2147483771" r:id="rId4"/>
    <p:sldLayoutId id="2147483772" r:id="rId5"/>
    <p:sldLayoutId id="2147483773" r:id="rId6"/>
    <p:sldLayoutId id="2147483774" r:id="rId7"/>
    <p:sldLayoutId id="2147483775" r:id="rId8"/>
    <p:sldLayoutId id="2147483776" r:id="rId9"/>
    <p:sldLayoutId id="2147483777" r:id="rId10"/>
  </p:sldLayoutIdLst>
  <p:transition spd="slow">
    <p:wipe/>
  </p:transition>
  <p:txStyles>
    <p:titleStyle>
      <a:lvl1pPr algn="l" rtl="0" eaLnBrk="1" fontAlgn="base" hangingPunct="1">
        <a:spcBef>
          <a:spcPct val="0"/>
        </a:spcBef>
        <a:spcAft>
          <a:spcPct val="0"/>
        </a:spcAft>
        <a:defRPr sz="76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7600" b="1">
          <a:solidFill>
            <a:schemeClr val="tx2"/>
          </a:solidFill>
          <a:latin typeface="Arial" charset="0"/>
          <a:ea typeface="ＭＳ Ｐゴシック" pitchFamily="32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7600" b="1">
          <a:solidFill>
            <a:schemeClr val="tx2"/>
          </a:solidFill>
          <a:latin typeface="Arial" charset="0"/>
          <a:ea typeface="ＭＳ Ｐゴシック" pitchFamily="32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7600" b="1">
          <a:solidFill>
            <a:schemeClr val="tx2"/>
          </a:solidFill>
          <a:latin typeface="Arial" charset="0"/>
          <a:ea typeface="ＭＳ Ｐゴシック" pitchFamily="32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7600" b="1">
          <a:solidFill>
            <a:schemeClr val="tx2"/>
          </a:solidFill>
          <a:latin typeface="Arial" charset="0"/>
          <a:ea typeface="ＭＳ Ｐゴシック" pitchFamily="32" charset="-128"/>
        </a:defRPr>
      </a:lvl5pPr>
      <a:lvl6pPr marL="1218578" algn="l" rtl="0" eaLnBrk="1" fontAlgn="base" hangingPunct="1">
        <a:spcBef>
          <a:spcPct val="0"/>
        </a:spcBef>
        <a:spcAft>
          <a:spcPct val="0"/>
        </a:spcAft>
        <a:defRPr sz="7600" b="1">
          <a:solidFill>
            <a:schemeClr val="tx2"/>
          </a:solidFill>
          <a:latin typeface="Arial" charset="0"/>
          <a:ea typeface="ＭＳ Ｐゴシック" pitchFamily="32" charset="-128"/>
        </a:defRPr>
      </a:lvl6pPr>
      <a:lvl7pPr marL="2437114" algn="l" rtl="0" eaLnBrk="1" fontAlgn="base" hangingPunct="1">
        <a:spcBef>
          <a:spcPct val="0"/>
        </a:spcBef>
        <a:spcAft>
          <a:spcPct val="0"/>
        </a:spcAft>
        <a:defRPr sz="7600" b="1">
          <a:solidFill>
            <a:schemeClr val="tx2"/>
          </a:solidFill>
          <a:latin typeface="Arial" charset="0"/>
          <a:ea typeface="ＭＳ Ｐゴシック" pitchFamily="32" charset="-128"/>
        </a:defRPr>
      </a:lvl7pPr>
      <a:lvl8pPr marL="3655682" algn="l" rtl="0" eaLnBrk="1" fontAlgn="base" hangingPunct="1">
        <a:spcBef>
          <a:spcPct val="0"/>
        </a:spcBef>
        <a:spcAft>
          <a:spcPct val="0"/>
        </a:spcAft>
        <a:defRPr sz="7600" b="1">
          <a:solidFill>
            <a:schemeClr val="tx2"/>
          </a:solidFill>
          <a:latin typeface="Arial" charset="0"/>
          <a:ea typeface="ＭＳ Ｐゴシック" pitchFamily="32" charset="-128"/>
        </a:defRPr>
      </a:lvl8pPr>
      <a:lvl9pPr marL="4874226" algn="l" rtl="0" eaLnBrk="1" fontAlgn="base" hangingPunct="1">
        <a:spcBef>
          <a:spcPct val="0"/>
        </a:spcBef>
        <a:spcAft>
          <a:spcPct val="0"/>
        </a:spcAft>
        <a:defRPr sz="7600" b="1">
          <a:solidFill>
            <a:schemeClr val="tx2"/>
          </a:solidFill>
          <a:latin typeface="Arial" charset="0"/>
          <a:ea typeface="ＭＳ Ｐゴシック" pitchFamily="32" charset="-128"/>
        </a:defRPr>
      </a:lvl9pPr>
    </p:titleStyle>
    <p:bodyStyle>
      <a:lvl1pPr marL="913908" indent="-913908" algn="l" rtl="0" eaLnBrk="1" fontAlgn="base" hangingPunct="1">
        <a:spcBef>
          <a:spcPct val="20000"/>
        </a:spcBef>
        <a:spcAft>
          <a:spcPct val="0"/>
        </a:spcAft>
        <a:buChar char="•"/>
        <a:defRPr sz="6400">
          <a:solidFill>
            <a:schemeClr val="tx1"/>
          </a:solidFill>
          <a:latin typeface="+mn-lt"/>
          <a:ea typeface="+mn-ea"/>
          <a:cs typeface="+mn-cs"/>
        </a:defRPr>
      </a:lvl1pPr>
      <a:lvl2pPr marL="1980176" indent="-761606" algn="l" rtl="0" eaLnBrk="1" fontAlgn="base" hangingPunct="1">
        <a:spcBef>
          <a:spcPct val="20000"/>
        </a:spcBef>
        <a:spcAft>
          <a:spcPct val="0"/>
        </a:spcAft>
        <a:buChar char="–"/>
        <a:defRPr sz="5200">
          <a:solidFill>
            <a:schemeClr val="tx1"/>
          </a:solidFill>
          <a:latin typeface="+mn-lt"/>
          <a:ea typeface="+mn-ea"/>
        </a:defRPr>
      </a:lvl2pPr>
      <a:lvl3pPr marL="3046402" indent="-609268" algn="l" rtl="0" eaLnBrk="1" fontAlgn="base" hangingPunct="1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ea typeface="+mn-ea"/>
        </a:defRPr>
      </a:lvl3pPr>
      <a:lvl4pPr marL="4264956" indent="-609268" algn="l" rtl="0" eaLnBrk="1" fontAlgn="base" hangingPunct="1">
        <a:spcBef>
          <a:spcPct val="20000"/>
        </a:spcBef>
        <a:spcAft>
          <a:spcPct val="0"/>
        </a:spcAft>
        <a:buChar char="–"/>
        <a:defRPr sz="4400">
          <a:solidFill>
            <a:schemeClr val="tx1"/>
          </a:solidFill>
          <a:latin typeface="+mn-lt"/>
          <a:ea typeface="+mn-ea"/>
        </a:defRPr>
      </a:lvl4pPr>
      <a:lvl5pPr marL="5483528" indent="-609268" algn="l" rtl="0" eaLnBrk="1" fontAlgn="base" hangingPunct="1">
        <a:spcBef>
          <a:spcPct val="20000"/>
        </a:spcBef>
        <a:spcAft>
          <a:spcPct val="0"/>
        </a:spcAft>
        <a:buChar char="»"/>
        <a:defRPr sz="3800">
          <a:solidFill>
            <a:schemeClr val="tx1"/>
          </a:solidFill>
          <a:latin typeface="+mn-lt"/>
          <a:ea typeface="+mn-ea"/>
        </a:defRPr>
      </a:lvl5pPr>
      <a:lvl6pPr marL="6702068" indent="-609268" algn="l" rtl="0" eaLnBrk="1" fontAlgn="base" hangingPunct="1">
        <a:spcBef>
          <a:spcPct val="20000"/>
        </a:spcBef>
        <a:spcAft>
          <a:spcPct val="0"/>
        </a:spcAft>
        <a:buChar char="»"/>
        <a:defRPr sz="3800">
          <a:solidFill>
            <a:schemeClr val="tx1"/>
          </a:solidFill>
          <a:latin typeface="+mn-lt"/>
          <a:ea typeface="+mn-ea"/>
        </a:defRPr>
      </a:lvl6pPr>
      <a:lvl7pPr marL="7920646" indent="-609268" algn="l" rtl="0" eaLnBrk="1" fontAlgn="base" hangingPunct="1">
        <a:spcBef>
          <a:spcPct val="20000"/>
        </a:spcBef>
        <a:spcAft>
          <a:spcPct val="0"/>
        </a:spcAft>
        <a:buChar char="»"/>
        <a:defRPr sz="3800">
          <a:solidFill>
            <a:schemeClr val="tx1"/>
          </a:solidFill>
          <a:latin typeface="+mn-lt"/>
          <a:ea typeface="+mn-ea"/>
        </a:defRPr>
      </a:lvl7pPr>
      <a:lvl8pPr marL="9139192" indent="-609268" algn="l" rtl="0" eaLnBrk="1" fontAlgn="base" hangingPunct="1">
        <a:spcBef>
          <a:spcPct val="20000"/>
        </a:spcBef>
        <a:spcAft>
          <a:spcPct val="0"/>
        </a:spcAft>
        <a:buChar char="»"/>
        <a:defRPr sz="3800">
          <a:solidFill>
            <a:schemeClr val="tx1"/>
          </a:solidFill>
          <a:latin typeface="+mn-lt"/>
          <a:ea typeface="+mn-ea"/>
        </a:defRPr>
      </a:lvl8pPr>
      <a:lvl9pPr marL="10357752" indent="-609268" algn="l" rtl="0" eaLnBrk="1" fontAlgn="base" hangingPunct="1">
        <a:spcBef>
          <a:spcPct val="20000"/>
        </a:spcBef>
        <a:spcAft>
          <a:spcPct val="0"/>
        </a:spcAft>
        <a:buChar char="»"/>
        <a:defRPr sz="38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2437114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1pPr>
      <a:lvl2pPr marL="1218578" algn="l" defTabSz="2437114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2pPr>
      <a:lvl3pPr marL="2437114" algn="l" defTabSz="2437114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3pPr>
      <a:lvl4pPr marL="3655682" algn="l" defTabSz="2437114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4pPr>
      <a:lvl5pPr marL="4874226" algn="l" defTabSz="2437114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5pPr>
      <a:lvl6pPr marL="6092802" algn="l" defTabSz="2437114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6pPr>
      <a:lvl7pPr marL="7311338" algn="l" defTabSz="2437114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7pPr>
      <a:lvl8pPr marL="8529908" algn="l" defTabSz="2437114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8pPr>
      <a:lvl9pPr marL="9748484" algn="l" defTabSz="2437114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8"/>
          <p:cNvSpPr>
            <a:spLocks noGrp="1" noChangeArrowheads="1"/>
          </p:cNvSpPr>
          <p:nvPr>
            <p:ph type="title"/>
          </p:nvPr>
        </p:nvSpPr>
        <p:spPr bwMode="auto">
          <a:xfrm>
            <a:off x="668960" y="1385392"/>
            <a:ext cx="22660372" cy="106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217500" tIns="108750" rIns="217500" bIns="10875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GB" smtClean="0"/>
          </a:p>
        </p:txBody>
      </p:sp>
      <p:sp>
        <p:nvSpPr>
          <p:cNvPr id="1028" name="Rectangle 9"/>
          <p:cNvSpPr>
            <a:spLocks noGrp="1" noChangeArrowheads="1"/>
          </p:cNvSpPr>
          <p:nvPr>
            <p:ph type="body" idx="1"/>
          </p:nvPr>
        </p:nvSpPr>
        <p:spPr bwMode="auto">
          <a:xfrm>
            <a:off x="668960" y="2537537"/>
            <a:ext cx="22660372" cy="10781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217500" tIns="108750" rIns="217500" bIns="1087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 smtClean="0"/>
          </a:p>
        </p:txBody>
      </p:sp>
      <p:grpSp>
        <p:nvGrpSpPr>
          <p:cNvPr id="2" name="Group 1"/>
          <p:cNvGrpSpPr/>
          <p:nvPr/>
        </p:nvGrpSpPr>
        <p:grpSpPr>
          <a:xfrm>
            <a:off x="0" y="0"/>
            <a:ext cx="24384000" cy="1298576"/>
            <a:chOff x="-1" y="0"/>
            <a:chExt cx="24384001" cy="1298576"/>
          </a:xfrm>
        </p:grpSpPr>
        <p:pic>
          <p:nvPicPr>
            <p:cNvPr id="1026" name="Picture 7" descr="pml slide head-300"/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4384000" cy="1298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" name="Picture 7" descr="pml slide head-300"/>
            <p:cNvPicPr>
              <a:picLocks noChangeAspect="1" noChangeArrowheads="1"/>
            </p:cNvPicPr>
            <p:nvPr userDrawn="1"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-1" y="0"/>
              <a:ext cx="18332841" cy="1298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166112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9" r:id="rId1"/>
    <p:sldLayoutId id="2147483780" r:id="rId2"/>
    <p:sldLayoutId id="2147483781" r:id="rId3"/>
    <p:sldLayoutId id="2147483782" r:id="rId4"/>
    <p:sldLayoutId id="2147483783" r:id="rId5"/>
    <p:sldLayoutId id="2147483784" r:id="rId6"/>
    <p:sldLayoutId id="2147483785" r:id="rId7"/>
    <p:sldLayoutId id="2147483786" r:id="rId8"/>
    <p:sldLayoutId id="2147483787" r:id="rId9"/>
    <p:sldLayoutId id="2147483788" r:id="rId10"/>
  </p:sldLayoutIdLst>
  <p:transition spd="slow">
    <p:wipe/>
  </p:transition>
  <p:txStyles>
    <p:titleStyle>
      <a:lvl1pPr algn="l" rtl="0" eaLnBrk="1" fontAlgn="base" hangingPunct="1">
        <a:spcBef>
          <a:spcPct val="0"/>
        </a:spcBef>
        <a:spcAft>
          <a:spcPct val="0"/>
        </a:spcAft>
        <a:defRPr sz="6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6800" b="1">
          <a:solidFill>
            <a:schemeClr val="tx2"/>
          </a:solidFill>
          <a:latin typeface="Arial" charset="0"/>
          <a:ea typeface="ＭＳ Ｐゴシック" pitchFamily="32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6800" b="1">
          <a:solidFill>
            <a:schemeClr val="tx2"/>
          </a:solidFill>
          <a:latin typeface="Arial" charset="0"/>
          <a:ea typeface="ＭＳ Ｐゴシック" pitchFamily="32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6800" b="1">
          <a:solidFill>
            <a:schemeClr val="tx2"/>
          </a:solidFill>
          <a:latin typeface="Arial" charset="0"/>
          <a:ea typeface="ＭＳ Ｐゴシック" pitchFamily="32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6800" b="1">
          <a:solidFill>
            <a:schemeClr val="tx2"/>
          </a:solidFill>
          <a:latin typeface="Arial" charset="0"/>
          <a:ea typeface="ＭＳ Ｐゴシック" pitchFamily="32" charset="-128"/>
        </a:defRPr>
      </a:lvl5pPr>
      <a:lvl6pPr marL="1087486" algn="l" rtl="0" eaLnBrk="1" fontAlgn="base" hangingPunct="1">
        <a:spcBef>
          <a:spcPct val="0"/>
        </a:spcBef>
        <a:spcAft>
          <a:spcPct val="0"/>
        </a:spcAft>
        <a:defRPr sz="6800" b="1">
          <a:solidFill>
            <a:schemeClr val="tx2"/>
          </a:solidFill>
          <a:latin typeface="Arial" charset="0"/>
          <a:ea typeface="ＭＳ Ｐゴシック" pitchFamily="32" charset="-128"/>
        </a:defRPr>
      </a:lvl6pPr>
      <a:lvl7pPr marL="2174976" algn="l" rtl="0" eaLnBrk="1" fontAlgn="base" hangingPunct="1">
        <a:spcBef>
          <a:spcPct val="0"/>
        </a:spcBef>
        <a:spcAft>
          <a:spcPct val="0"/>
        </a:spcAft>
        <a:defRPr sz="6800" b="1">
          <a:solidFill>
            <a:schemeClr val="tx2"/>
          </a:solidFill>
          <a:latin typeface="Arial" charset="0"/>
          <a:ea typeface="ＭＳ Ｐゴシック" pitchFamily="32" charset="-128"/>
        </a:defRPr>
      </a:lvl7pPr>
      <a:lvl8pPr marL="3262452" algn="l" rtl="0" eaLnBrk="1" fontAlgn="base" hangingPunct="1">
        <a:spcBef>
          <a:spcPct val="0"/>
        </a:spcBef>
        <a:spcAft>
          <a:spcPct val="0"/>
        </a:spcAft>
        <a:defRPr sz="6800" b="1">
          <a:solidFill>
            <a:schemeClr val="tx2"/>
          </a:solidFill>
          <a:latin typeface="Arial" charset="0"/>
          <a:ea typeface="ＭＳ Ｐゴシック" pitchFamily="32" charset="-128"/>
        </a:defRPr>
      </a:lvl8pPr>
      <a:lvl9pPr marL="4349898" algn="l" rtl="0" eaLnBrk="1" fontAlgn="base" hangingPunct="1">
        <a:spcBef>
          <a:spcPct val="0"/>
        </a:spcBef>
        <a:spcAft>
          <a:spcPct val="0"/>
        </a:spcAft>
        <a:defRPr sz="6800" b="1">
          <a:solidFill>
            <a:schemeClr val="tx2"/>
          </a:solidFill>
          <a:latin typeface="Arial" charset="0"/>
          <a:ea typeface="ＭＳ Ｐゴシック" pitchFamily="32" charset="-128"/>
        </a:defRPr>
      </a:lvl9pPr>
    </p:titleStyle>
    <p:bodyStyle>
      <a:lvl1pPr marL="815602" indent="-815602" algn="l" rtl="0" eaLnBrk="1" fontAlgn="base" hangingPunct="1">
        <a:spcBef>
          <a:spcPct val="20000"/>
        </a:spcBef>
        <a:spcAft>
          <a:spcPct val="0"/>
        </a:spcAft>
        <a:buChar char="•"/>
        <a:defRPr sz="5800">
          <a:solidFill>
            <a:schemeClr val="tx1"/>
          </a:solidFill>
          <a:latin typeface="+mn-lt"/>
          <a:ea typeface="+mn-ea"/>
          <a:cs typeface="+mn-cs"/>
        </a:defRPr>
      </a:lvl1pPr>
      <a:lvl2pPr marL="1767156" indent="-679704" algn="l" rtl="0" eaLnBrk="1" fontAlgn="base" hangingPunct="1">
        <a:spcBef>
          <a:spcPct val="20000"/>
        </a:spcBef>
        <a:spcAft>
          <a:spcPct val="0"/>
        </a:spcAft>
        <a:buChar char="–"/>
        <a:defRPr sz="4800">
          <a:solidFill>
            <a:schemeClr val="tx1"/>
          </a:solidFill>
          <a:latin typeface="+mn-lt"/>
          <a:ea typeface="+mn-ea"/>
        </a:defRPr>
      </a:lvl2pPr>
      <a:lvl3pPr marL="2718688" indent="-543744" algn="l" rtl="0" eaLnBrk="1" fontAlgn="base" hangingPunct="1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ea typeface="+mn-ea"/>
        </a:defRPr>
      </a:lvl3pPr>
      <a:lvl4pPr marL="3806154" indent="-543744" algn="l" rtl="0" eaLnBrk="1" fontAlgn="base" hangingPunct="1">
        <a:spcBef>
          <a:spcPct val="20000"/>
        </a:spcBef>
        <a:spcAft>
          <a:spcPct val="0"/>
        </a:spcAft>
        <a:buChar char="–"/>
        <a:defRPr sz="3800">
          <a:solidFill>
            <a:schemeClr val="tx1"/>
          </a:solidFill>
          <a:latin typeface="+mn-lt"/>
          <a:ea typeface="+mn-ea"/>
        </a:defRPr>
      </a:lvl4pPr>
      <a:lvl5pPr marL="4893640" indent="-543744" algn="l" rtl="0" eaLnBrk="1" fontAlgn="base" hangingPunct="1">
        <a:spcBef>
          <a:spcPct val="20000"/>
        </a:spcBef>
        <a:spcAft>
          <a:spcPct val="0"/>
        </a:spcAft>
        <a:buChar char="»"/>
        <a:defRPr sz="3200">
          <a:solidFill>
            <a:schemeClr val="tx1"/>
          </a:solidFill>
          <a:latin typeface="+mn-lt"/>
          <a:ea typeface="+mn-ea"/>
        </a:defRPr>
      </a:lvl5pPr>
      <a:lvl6pPr marL="5981122" indent="-543744" algn="l" rtl="0" eaLnBrk="1" fontAlgn="base" hangingPunct="1">
        <a:spcBef>
          <a:spcPct val="20000"/>
        </a:spcBef>
        <a:spcAft>
          <a:spcPct val="0"/>
        </a:spcAft>
        <a:buChar char="»"/>
        <a:defRPr sz="3200">
          <a:solidFill>
            <a:schemeClr val="tx1"/>
          </a:solidFill>
          <a:latin typeface="+mn-lt"/>
          <a:ea typeface="+mn-ea"/>
        </a:defRPr>
      </a:lvl6pPr>
      <a:lvl7pPr marL="7068602" indent="-543744" algn="l" rtl="0" eaLnBrk="1" fontAlgn="base" hangingPunct="1">
        <a:spcBef>
          <a:spcPct val="20000"/>
        </a:spcBef>
        <a:spcAft>
          <a:spcPct val="0"/>
        </a:spcAft>
        <a:buChar char="»"/>
        <a:defRPr sz="3200">
          <a:solidFill>
            <a:schemeClr val="tx1"/>
          </a:solidFill>
          <a:latin typeface="+mn-lt"/>
          <a:ea typeface="+mn-ea"/>
        </a:defRPr>
      </a:lvl7pPr>
      <a:lvl8pPr marL="8156056" indent="-543744" algn="l" rtl="0" eaLnBrk="1" fontAlgn="base" hangingPunct="1">
        <a:spcBef>
          <a:spcPct val="20000"/>
        </a:spcBef>
        <a:spcAft>
          <a:spcPct val="0"/>
        </a:spcAft>
        <a:buChar char="»"/>
        <a:defRPr sz="3200">
          <a:solidFill>
            <a:schemeClr val="tx1"/>
          </a:solidFill>
          <a:latin typeface="+mn-lt"/>
          <a:ea typeface="+mn-ea"/>
        </a:defRPr>
      </a:lvl8pPr>
      <a:lvl9pPr marL="9243506" indent="-543744" algn="l" rtl="0" eaLnBrk="1" fontAlgn="base" hangingPunct="1">
        <a:spcBef>
          <a:spcPct val="20000"/>
        </a:spcBef>
        <a:spcAft>
          <a:spcPct val="0"/>
        </a:spcAft>
        <a:buChar char="»"/>
        <a:defRPr sz="32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2174976" rtl="0" eaLnBrk="1" latinLnBrk="0" hangingPunct="1">
        <a:defRPr sz="4400" kern="1200">
          <a:solidFill>
            <a:schemeClr val="tx1"/>
          </a:solidFill>
          <a:latin typeface="+mn-lt"/>
          <a:ea typeface="+mn-ea"/>
          <a:cs typeface="+mn-cs"/>
        </a:defRPr>
      </a:lvl1pPr>
      <a:lvl2pPr marL="1087486" algn="l" defTabSz="2174976" rtl="0" eaLnBrk="1" latinLnBrk="0" hangingPunct="1">
        <a:defRPr sz="4400" kern="1200">
          <a:solidFill>
            <a:schemeClr val="tx1"/>
          </a:solidFill>
          <a:latin typeface="+mn-lt"/>
          <a:ea typeface="+mn-ea"/>
          <a:cs typeface="+mn-cs"/>
        </a:defRPr>
      </a:lvl2pPr>
      <a:lvl3pPr marL="2174976" algn="l" defTabSz="2174976" rtl="0" eaLnBrk="1" latinLnBrk="0" hangingPunct="1">
        <a:defRPr sz="4400" kern="1200">
          <a:solidFill>
            <a:schemeClr val="tx1"/>
          </a:solidFill>
          <a:latin typeface="+mn-lt"/>
          <a:ea typeface="+mn-ea"/>
          <a:cs typeface="+mn-cs"/>
        </a:defRPr>
      </a:lvl3pPr>
      <a:lvl4pPr marL="3262452" algn="l" defTabSz="2174976" rtl="0" eaLnBrk="1" latinLnBrk="0" hangingPunct="1">
        <a:defRPr sz="4400" kern="1200">
          <a:solidFill>
            <a:schemeClr val="tx1"/>
          </a:solidFill>
          <a:latin typeface="+mn-lt"/>
          <a:ea typeface="+mn-ea"/>
          <a:cs typeface="+mn-cs"/>
        </a:defRPr>
      </a:lvl4pPr>
      <a:lvl5pPr marL="4349898" algn="l" defTabSz="2174976" rtl="0" eaLnBrk="1" latinLnBrk="0" hangingPunct="1">
        <a:defRPr sz="4400" kern="1200">
          <a:solidFill>
            <a:schemeClr val="tx1"/>
          </a:solidFill>
          <a:latin typeface="+mn-lt"/>
          <a:ea typeface="+mn-ea"/>
          <a:cs typeface="+mn-cs"/>
        </a:defRPr>
      </a:lvl5pPr>
      <a:lvl6pPr marL="5437380" algn="l" defTabSz="2174976" rtl="0" eaLnBrk="1" latinLnBrk="0" hangingPunct="1">
        <a:defRPr sz="4400" kern="1200">
          <a:solidFill>
            <a:schemeClr val="tx1"/>
          </a:solidFill>
          <a:latin typeface="+mn-lt"/>
          <a:ea typeface="+mn-ea"/>
          <a:cs typeface="+mn-cs"/>
        </a:defRPr>
      </a:lvl6pPr>
      <a:lvl7pPr marL="6524864" algn="l" defTabSz="2174976" rtl="0" eaLnBrk="1" latinLnBrk="0" hangingPunct="1">
        <a:defRPr sz="4400" kern="1200">
          <a:solidFill>
            <a:schemeClr val="tx1"/>
          </a:solidFill>
          <a:latin typeface="+mn-lt"/>
          <a:ea typeface="+mn-ea"/>
          <a:cs typeface="+mn-cs"/>
        </a:defRPr>
      </a:lvl7pPr>
      <a:lvl8pPr marL="7612344" algn="l" defTabSz="2174976" rtl="0" eaLnBrk="1" latinLnBrk="0" hangingPunct="1">
        <a:defRPr sz="4400" kern="1200">
          <a:solidFill>
            <a:schemeClr val="tx1"/>
          </a:solidFill>
          <a:latin typeface="+mn-lt"/>
          <a:ea typeface="+mn-ea"/>
          <a:cs typeface="+mn-cs"/>
        </a:defRPr>
      </a:lvl8pPr>
      <a:lvl9pPr marL="8699828" algn="l" defTabSz="2174976" rtl="0" eaLnBrk="1" latinLnBrk="0" hangingPunct="1">
        <a:defRPr sz="4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pml slide head-300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" y="0"/>
            <a:ext cx="24422102" cy="1298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668890" y="1616078"/>
            <a:ext cx="18821400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217612" tIns="108808" rIns="217612" bIns="10880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668890" y="4267753"/>
            <a:ext cx="18821400" cy="90519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217612" tIns="108808" rIns="217612" bIns="10880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9664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6" r:id="rId1"/>
    <p:sldLayoutId id="2147483847" r:id="rId2"/>
    <p:sldLayoutId id="2147483848" r:id="rId3"/>
    <p:sldLayoutId id="2147483849" r:id="rId4"/>
    <p:sldLayoutId id="2147483850" r:id="rId5"/>
    <p:sldLayoutId id="2147483851" r:id="rId6"/>
    <p:sldLayoutId id="2147483852" r:id="rId7"/>
    <p:sldLayoutId id="2147483853" r:id="rId8"/>
    <p:sldLayoutId id="2147483854" r:id="rId9"/>
    <p:sldLayoutId id="2147483855" r:id="rId10"/>
    <p:sldLayoutId id="2147483856" r:id="rId11"/>
    <p:sldLayoutId id="2147483857" r:id="rId12"/>
    <p:sldLayoutId id="2147483858" r:id="rId13"/>
    <p:sldLayoutId id="2147483859" r:id="rId14"/>
  </p:sldLayoutIdLst>
  <p:transition spd="slow">
    <p:wipe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sz="6800" b="1">
          <a:solidFill>
            <a:schemeClr val="tx2"/>
          </a:solidFill>
          <a:latin typeface="+mj-lt"/>
          <a:ea typeface="ＭＳ Ｐゴシック" pitchFamily="34" charset="-128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6800" b="1">
          <a:solidFill>
            <a:schemeClr val="tx2"/>
          </a:solidFill>
          <a:latin typeface="Arial" pitchFamily="34" charset="0"/>
          <a:ea typeface="ＭＳ Ｐゴシック" pitchFamily="34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6800" b="1">
          <a:solidFill>
            <a:schemeClr val="tx2"/>
          </a:solidFill>
          <a:latin typeface="Arial" pitchFamily="34" charset="0"/>
          <a:ea typeface="ＭＳ Ｐゴシック" pitchFamily="34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6800" b="1">
          <a:solidFill>
            <a:schemeClr val="tx2"/>
          </a:solidFill>
          <a:latin typeface="Arial" pitchFamily="34" charset="0"/>
          <a:ea typeface="ＭＳ Ｐゴシック" pitchFamily="34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6800" b="1">
          <a:solidFill>
            <a:schemeClr val="tx2"/>
          </a:solidFill>
          <a:latin typeface="Arial" pitchFamily="34" charset="0"/>
          <a:ea typeface="ＭＳ Ｐゴシック" pitchFamily="34" charset="-128"/>
        </a:defRPr>
      </a:lvl5pPr>
      <a:lvl6pPr marL="1088064" algn="l" rtl="0" fontAlgn="base">
        <a:spcBef>
          <a:spcPct val="0"/>
        </a:spcBef>
        <a:spcAft>
          <a:spcPct val="0"/>
        </a:spcAft>
        <a:defRPr sz="6800" b="1">
          <a:solidFill>
            <a:schemeClr val="tx2"/>
          </a:solidFill>
          <a:latin typeface="Arial" pitchFamily="34" charset="0"/>
          <a:ea typeface="MS PGothic" pitchFamily="34" charset="-128"/>
        </a:defRPr>
      </a:lvl6pPr>
      <a:lvl7pPr marL="2176128" algn="l" rtl="0" fontAlgn="base">
        <a:spcBef>
          <a:spcPct val="0"/>
        </a:spcBef>
        <a:spcAft>
          <a:spcPct val="0"/>
        </a:spcAft>
        <a:defRPr sz="6800" b="1">
          <a:solidFill>
            <a:schemeClr val="tx2"/>
          </a:solidFill>
          <a:latin typeface="Arial" pitchFamily="34" charset="0"/>
          <a:ea typeface="MS PGothic" pitchFamily="34" charset="-128"/>
        </a:defRPr>
      </a:lvl7pPr>
      <a:lvl8pPr marL="3264192" algn="l" rtl="0" fontAlgn="base">
        <a:spcBef>
          <a:spcPct val="0"/>
        </a:spcBef>
        <a:spcAft>
          <a:spcPct val="0"/>
        </a:spcAft>
        <a:defRPr sz="6800" b="1">
          <a:solidFill>
            <a:schemeClr val="tx2"/>
          </a:solidFill>
          <a:latin typeface="Arial" pitchFamily="34" charset="0"/>
          <a:ea typeface="MS PGothic" pitchFamily="34" charset="-128"/>
        </a:defRPr>
      </a:lvl8pPr>
      <a:lvl9pPr marL="4352258" algn="l" rtl="0" fontAlgn="base">
        <a:spcBef>
          <a:spcPct val="0"/>
        </a:spcBef>
        <a:spcAft>
          <a:spcPct val="0"/>
        </a:spcAft>
        <a:defRPr sz="6800" b="1">
          <a:solidFill>
            <a:schemeClr val="tx2"/>
          </a:solidFill>
          <a:latin typeface="Arial" pitchFamily="34" charset="0"/>
          <a:ea typeface="MS PGothic" pitchFamily="34" charset="-128"/>
        </a:defRPr>
      </a:lvl9pPr>
    </p:titleStyle>
    <p:bodyStyle>
      <a:lvl1pPr marL="816040" indent="-816040" algn="l" rtl="0" eaLnBrk="0" fontAlgn="base" hangingPunct="0">
        <a:spcBef>
          <a:spcPct val="20000"/>
        </a:spcBef>
        <a:spcAft>
          <a:spcPct val="0"/>
        </a:spcAft>
        <a:buChar char="•"/>
        <a:defRPr sz="58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1pPr>
      <a:lvl2pPr marL="1768110" indent="-680050" algn="l" rtl="0" eaLnBrk="0" fontAlgn="base" hangingPunct="0">
        <a:spcBef>
          <a:spcPct val="20000"/>
        </a:spcBef>
        <a:spcAft>
          <a:spcPct val="0"/>
        </a:spcAft>
        <a:buChar char="–"/>
        <a:defRPr sz="4800">
          <a:solidFill>
            <a:schemeClr val="tx1"/>
          </a:solidFill>
          <a:latin typeface="+mn-lt"/>
          <a:ea typeface="ＭＳ Ｐゴシック" pitchFamily="34" charset="-128"/>
        </a:defRPr>
      </a:lvl2pPr>
      <a:lvl3pPr marL="2720164" indent="-544034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ea typeface="ＭＳ Ｐゴシック" pitchFamily="34" charset="-128"/>
        </a:defRPr>
      </a:lvl3pPr>
      <a:lvl4pPr marL="3808226" indent="-544034" algn="l" rtl="0" eaLnBrk="0" fontAlgn="base" hangingPunct="0">
        <a:spcBef>
          <a:spcPct val="20000"/>
        </a:spcBef>
        <a:spcAft>
          <a:spcPct val="0"/>
        </a:spcAft>
        <a:buChar char="–"/>
        <a:defRPr sz="3800">
          <a:solidFill>
            <a:schemeClr val="tx1"/>
          </a:solidFill>
          <a:latin typeface="+mn-lt"/>
          <a:ea typeface="ＭＳ Ｐゴシック" pitchFamily="34" charset="-128"/>
        </a:defRPr>
      </a:lvl4pPr>
      <a:lvl5pPr marL="4896290" indent="-544034" algn="l" rtl="0" eaLnBrk="0" fontAlgn="base" hangingPunct="0">
        <a:spcBef>
          <a:spcPct val="20000"/>
        </a:spcBef>
        <a:spcAft>
          <a:spcPct val="0"/>
        </a:spcAft>
        <a:buChar char="»"/>
        <a:defRPr sz="3200">
          <a:solidFill>
            <a:schemeClr val="tx1"/>
          </a:solidFill>
          <a:latin typeface="+mn-lt"/>
          <a:ea typeface="ＭＳ Ｐゴシック" pitchFamily="34" charset="-128"/>
        </a:defRPr>
      </a:lvl5pPr>
      <a:lvl6pPr marL="5984352" indent="-544034" algn="l" rtl="0" fontAlgn="base">
        <a:spcBef>
          <a:spcPct val="20000"/>
        </a:spcBef>
        <a:spcAft>
          <a:spcPct val="0"/>
        </a:spcAft>
        <a:buChar char="»"/>
        <a:defRPr sz="3200">
          <a:solidFill>
            <a:schemeClr val="tx1"/>
          </a:solidFill>
          <a:latin typeface="+mn-lt"/>
          <a:ea typeface="+mn-ea"/>
        </a:defRPr>
      </a:lvl6pPr>
      <a:lvl7pPr marL="7072412" indent="-544034" algn="l" rtl="0" fontAlgn="base">
        <a:spcBef>
          <a:spcPct val="20000"/>
        </a:spcBef>
        <a:spcAft>
          <a:spcPct val="0"/>
        </a:spcAft>
        <a:buChar char="»"/>
        <a:defRPr sz="3200">
          <a:solidFill>
            <a:schemeClr val="tx1"/>
          </a:solidFill>
          <a:latin typeface="+mn-lt"/>
          <a:ea typeface="+mn-ea"/>
        </a:defRPr>
      </a:lvl7pPr>
      <a:lvl8pPr marL="8160462" indent="-544034" algn="l" rtl="0" fontAlgn="base">
        <a:spcBef>
          <a:spcPct val="20000"/>
        </a:spcBef>
        <a:spcAft>
          <a:spcPct val="0"/>
        </a:spcAft>
        <a:buChar char="»"/>
        <a:defRPr sz="3200">
          <a:solidFill>
            <a:schemeClr val="tx1"/>
          </a:solidFill>
          <a:latin typeface="+mn-lt"/>
          <a:ea typeface="+mn-ea"/>
        </a:defRPr>
      </a:lvl8pPr>
      <a:lvl9pPr marL="9248524" indent="-544034" algn="l" rtl="0" fontAlgn="base">
        <a:spcBef>
          <a:spcPct val="20000"/>
        </a:spcBef>
        <a:spcAft>
          <a:spcPct val="0"/>
        </a:spcAft>
        <a:buChar char="»"/>
        <a:defRPr sz="32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2176128" rtl="0" eaLnBrk="1" latinLnBrk="0" hangingPunct="1">
        <a:defRPr sz="4400" kern="1200">
          <a:solidFill>
            <a:schemeClr val="tx1"/>
          </a:solidFill>
          <a:latin typeface="+mn-lt"/>
          <a:ea typeface="+mn-ea"/>
          <a:cs typeface="+mn-cs"/>
        </a:defRPr>
      </a:lvl1pPr>
      <a:lvl2pPr marL="1088064" algn="l" defTabSz="2176128" rtl="0" eaLnBrk="1" latinLnBrk="0" hangingPunct="1">
        <a:defRPr sz="4400" kern="1200">
          <a:solidFill>
            <a:schemeClr val="tx1"/>
          </a:solidFill>
          <a:latin typeface="+mn-lt"/>
          <a:ea typeface="+mn-ea"/>
          <a:cs typeface="+mn-cs"/>
        </a:defRPr>
      </a:lvl2pPr>
      <a:lvl3pPr marL="2176128" algn="l" defTabSz="2176128" rtl="0" eaLnBrk="1" latinLnBrk="0" hangingPunct="1">
        <a:defRPr sz="4400" kern="1200">
          <a:solidFill>
            <a:schemeClr val="tx1"/>
          </a:solidFill>
          <a:latin typeface="+mn-lt"/>
          <a:ea typeface="+mn-ea"/>
          <a:cs typeface="+mn-cs"/>
        </a:defRPr>
      </a:lvl3pPr>
      <a:lvl4pPr marL="3264192" algn="l" defTabSz="2176128" rtl="0" eaLnBrk="1" latinLnBrk="0" hangingPunct="1">
        <a:defRPr sz="4400" kern="1200">
          <a:solidFill>
            <a:schemeClr val="tx1"/>
          </a:solidFill>
          <a:latin typeface="+mn-lt"/>
          <a:ea typeface="+mn-ea"/>
          <a:cs typeface="+mn-cs"/>
        </a:defRPr>
      </a:lvl4pPr>
      <a:lvl5pPr marL="4352258" algn="l" defTabSz="2176128" rtl="0" eaLnBrk="1" latinLnBrk="0" hangingPunct="1">
        <a:defRPr sz="4400" kern="1200">
          <a:solidFill>
            <a:schemeClr val="tx1"/>
          </a:solidFill>
          <a:latin typeface="+mn-lt"/>
          <a:ea typeface="+mn-ea"/>
          <a:cs typeface="+mn-cs"/>
        </a:defRPr>
      </a:lvl5pPr>
      <a:lvl6pPr marL="5440324" algn="l" defTabSz="2176128" rtl="0" eaLnBrk="1" latinLnBrk="0" hangingPunct="1">
        <a:defRPr sz="4400" kern="1200">
          <a:solidFill>
            <a:schemeClr val="tx1"/>
          </a:solidFill>
          <a:latin typeface="+mn-lt"/>
          <a:ea typeface="+mn-ea"/>
          <a:cs typeface="+mn-cs"/>
        </a:defRPr>
      </a:lvl6pPr>
      <a:lvl7pPr marL="6528386" algn="l" defTabSz="2176128" rtl="0" eaLnBrk="1" latinLnBrk="0" hangingPunct="1">
        <a:defRPr sz="4400" kern="1200">
          <a:solidFill>
            <a:schemeClr val="tx1"/>
          </a:solidFill>
          <a:latin typeface="+mn-lt"/>
          <a:ea typeface="+mn-ea"/>
          <a:cs typeface="+mn-cs"/>
        </a:defRPr>
      </a:lvl7pPr>
      <a:lvl8pPr marL="7616442" algn="l" defTabSz="2176128" rtl="0" eaLnBrk="1" latinLnBrk="0" hangingPunct="1">
        <a:defRPr sz="4400" kern="1200">
          <a:solidFill>
            <a:schemeClr val="tx1"/>
          </a:solidFill>
          <a:latin typeface="+mn-lt"/>
          <a:ea typeface="+mn-ea"/>
          <a:cs typeface="+mn-cs"/>
        </a:defRPr>
      </a:lvl8pPr>
      <a:lvl9pPr marL="8704502" algn="l" defTabSz="2176128" rtl="0" eaLnBrk="1" latinLnBrk="0" hangingPunct="1">
        <a:defRPr sz="4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7" descr="pml slide head-300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4384000" cy="1298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8"/>
          <p:cNvSpPr>
            <a:spLocks noGrp="1" noChangeArrowheads="1"/>
          </p:cNvSpPr>
          <p:nvPr>
            <p:ph type="title"/>
          </p:nvPr>
        </p:nvSpPr>
        <p:spPr bwMode="auto">
          <a:xfrm>
            <a:off x="668878" y="1385392"/>
            <a:ext cx="22660372" cy="106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243790" tIns="121896" rIns="243790" bIns="121896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GB" smtClean="0"/>
          </a:p>
        </p:txBody>
      </p:sp>
      <p:sp>
        <p:nvSpPr>
          <p:cNvPr id="1028" name="Rectangle 9"/>
          <p:cNvSpPr>
            <a:spLocks noGrp="1" noChangeArrowheads="1"/>
          </p:cNvSpPr>
          <p:nvPr>
            <p:ph type="body" idx="1"/>
          </p:nvPr>
        </p:nvSpPr>
        <p:spPr bwMode="auto">
          <a:xfrm>
            <a:off x="668878" y="2537533"/>
            <a:ext cx="22660372" cy="10781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243790" tIns="121896" rIns="243790" bIns="12189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 smtClean="0"/>
          </a:p>
        </p:txBody>
      </p:sp>
      <p:grpSp>
        <p:nvGrpSpPr>
          <p:cNvPr id="5" name="Group 4"/>
          <p:cNvGrpSpPr/>
          <p:nvPr/>
        </p:nvGrpSpPr>
        <p:grpSpPr>
          <a:xfrm>
            <a:off x="0" y="0"/>
            <a:ext cx="24384000" cy="1298576"/>
            <a:chOff x="-1" y="0"/>
            <a:chExt cx="24384001" cy="1298576"/>
          </a:xfrm>
        </p:grpSpPr>
        <p:pic>
          <p:nvPicPr>
            <p:cNvPr id="6" name="Picture 7" descr="pml slide head-300"/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4384000" cy="1298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7" descr="pml slide head-300"/>
            <p:cNvPicPr>
              <a:picLocks noChangeAspect="1" noChangeArrowheads="1"/>
            </p:cNvPicPr>
            <p:nvPr userDrawn="1"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-1" y="0"/>
              <a:ext cx="18332841" cy="1298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3020786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5" r:id="rId1"/>
    <p:sldLayoutId id="2147483876" r:id="rId2"/>
    <p:sldLayoutId id="2147483877" r:id="rId3"/>
    <p:sldLayoutId id="2147483878" r:id="rId4"/>
    <p:sldLayoutId id="2147483879" r:id="rId5"/>
    <p:sldLayoutId id="2147483880" r:id="rId6"/>
    <p:sldLayoutId id="2147483881" r:id="rId7"/>
    <p:sldLayoutId id="2147483882" r:id="rId8"/>
    <p:sldLayoutId id="2147483883" r:id="rId9"/>
    <p:sldLayoutId id="2147483884" r:id="rId10"/>
  </p:sldLayoutIdLst>
  <p:transition spd="slow">
    <p:wipe/>
  </p:transition>
  <p:txStyles>
    <p:titleStyle>
      <a:lvl1pPr algn="l" rtl="0" eaLnBrk="1" fontAlgn="base" hangingPunct="1">
        <a:spcBef>
          <a:spcPct val="0"/>
        </a:spcBef>
        <a:spcAft>
          <a:spcPct val="0"/>
        </a:spcAft>
        <a:defRPr sz="76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7600" b="1">
          <a:solidFill>
            <a:schemeClr val="tx2"/>
          </a:solidFill>
          <a:latin typeface="Arial" charset="0"/>
          <a:ea typeface="ＭＳ Ｐゴシック" pitchFamily="32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7600" b="1">
          <a:solidFill>
            <a:schemeClr val="tx2"/>
          </a:solidFill>
          <a:latin typeface="Arial" charset="0"/>
          <a:ea typeface="ＭＳ Ｐゴシック" pitchFamily="32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7600" b="1">
          <a:solidFill>
            <a:schemeClr val="tx2"/>
          </a:solidFill>
          <a:latin typeface="Arial" charset="0"/>
          <a:ea typeface="ＭＳ Ｐゴシック" pitchFamily="32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7600" b="1">
          <a:solidFill>
            <a:schemeClr val="tx2"/>
          </a:solidFill>
          <a:latin typeface="Arial" charset="0"/>
          <a:ea typeface="ＭＳ Ｐゴシック" pitchFamily="32" charset="-128"/>
        </a:defRPr>
      </a:lvl5pPr>
      <a:lvl6pPr marL="1218928" algn="l" rtl="0" eaLnBrk="1" fontAlgn="base" hangingPunct="1">
        <a:spcBef>
          <a:spcPct val="0"/>
        </a:spcBef>
        <a:spcAft>
          <a:spcPct val="0"/>
        </a:spcAft>
        <a:defRPr sz="7600" b="1">
          <a:solidFill>
            <a:schemeClr val="tx2"/>
          </a:solidFill>
          <a:latin typeface="Arial" charset="0"/>
          <a:ea typeface="ＭＳ Ｐゴシック" pitchFamily="32" charset="-128"/>
        </a:defRPr>
      </a:lvl6pPr>
      <a:lvl7pPr marL="2437840" algn="l" rtl="0" eaLnBrk="1" fontAlgn="base" hangingPunct="1">
        <a:spcBef>
          <a:spcPct val="0"/>
        </a:spcBef>
        <a:spcAft>
          <a:spcPct val="0"/>
        </a:spcAft>
        <a:defRPr sz="7600" b="1">
          <a:solidFill>
            <a:schemeClr val="tx2"/>
          </a:solidFill>
          <a:latin typeface="Arial" charset="0"/>
          <a:ea typeface="ＭＳ Ｐゴシック" pitchFamily="32" charset="-128"/>
        </a:defRPr>
      </a:lvl7pPr>
      <a:lvl8pPr marL="3656760" algn="l" rtl="0" eaLnBrk="1" fontAlgn="base" hangingPunct="1">
        <a:spcBef>
          <a:spcPct val="0"/>
        </a:spcBef>
        <a:spcAft>
          <a:spcPct val="0"/>
        </a:spcAft>
        <a:defRPr sz="7600" b="1">
          <a:solidFill>
            <a:schemeClr val="tx2"/>
          </a:solidFill>
          <a:latin typeface="Arial" charset="0"/>
          <a:ea typeface="ＭＳ Ｐゴシック" pitchFamily="32" charset="-128"/>
        </a:defRPr>
      </a:lvl8pPr>
      <a:lvl9pPr marL="4875684" algn="l" rtl="0" eaLnBrk="1" fontAlgn="base" hangingPunct="1">
        <a:spcBef>
          <a:spcPct val="0"/>
        </a:spcBef>
        <a:spcAft>
          <a:spcPct val="0"/>
        </a:spcAft>
        <a:defRPr sz="7600" b="1">
          <a:solidFill>
            <a:schemeClr val="tx2"/>
          </a:solidFill>
          <a:latin typeface="Arial" charset="0"/>
          <a:ea typeface="ＭＳ Ｐゴシック" pitchFamily="32" charset="-128"/>
        </a:defRPr>
      </a:lvl9pPr>
    </p:titleStyle>
    <p:bodyStyle>
      <a:lvl1pPr marL="914192" indent="-914192" algn="l" rtl="0" eaLnBrk="1" fontAlgn="base" hangingPunct="1">
        <a:spcBef>
          <a:spcPct val="20000"/>
        </a:spcBef>
        <a:spcAft>
          <a:spcPct val="0"/>
        </a:spcAft>
        <a:buChar char="•"/>
        <a:defRPr sz="6400">
          <a:solidFill>
            <a:schemeClr val="tx1"/>
          </a:solidFill>
          <a:latin typeface="+mn-lt"/>
          <a:ea typeface="+mn-ea"/>
          <a:cs typeface="+mn-cs"/>
        </a:defRPr>
      </a:lvl1pPr>
      <a:lvl2pPr marL="1980752" indent="-761826" algn="l" rtl="0" eaLnBrk="1" fontAlgn="base" hangingPunct="1">
        <a:spcBef>
          <a:spcPct val="20000"/>
        </a:spcBef>
        <a:spcAft>
          <a:spcPct val="0"/>
        </a:spcAft>
        <a:buChar char="–"/>
        <a:defRPr sz="5200">
          <a:solidFill>
            <a:schemeClr val="tx1"/>
          </a:solidFill>
          <a:latin typeface="+mn-lt"/>
          <a:ea typeface="+mn-ea"/>
        </a:defRPr>
      </a:lvl2pPr>
      <a:lvl3pPr marL="3047304" indent="-609456" algn="l" rtl="0" eaLnBrk="1" fontAlgn="base" hangingPunct="1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ea typeface="+mn-ea"/>
        </a:defRPr>
      </a:lvl3pPr>
      <a:lvl4pPr marL="4266226" indent="-609456" algn="l" rtl="0" eaLnBrk="1" fontAlgn="base" hangingPunct="1">
        <a:spcBef>
          <a:spcPct val="20000"/>
        </a:spcBef>
        <a:spcAft>
          <a:spcPct val="0"/>
        </a:spcAft>
        <a:buChar char="–"/>
        <a:defRPr sz="4400">
          <a:solidFill>
            <a:schemeClr val="tx1"/>
          </a:solidFill>
          <a:latin typeface="+mn-lt"/>
          <a:ea typeface="+mn-ea"/>
        </a:defRPr>
      </a:lvl4pPr>
      <a:lvl5pPr marL="5485144" indent="-609456" algn="l" rtl="0" eaLnBrk="1" fontAlgn="base" hangingPunct="1">
        <a:spcBef>
          <a:spcPct val="20000"/>
        </a:spcBef>
        <a:spcAft>
          <a:spcPct val="0"/>
        </a:spcAft>
        <a:buChar char="»"/>
        <a:defRPr sz="3800">
          <a:solidFill>
            <a:schemeClr val="tx1"/>
          </a:solidFill>
          <a:latin typeface="+mn-lt"/>
          <a:ea typeface="+mn-ea"/>
        </a:defRPr>
      </a:lvl5pPr>
      <a:lvl6pPr marL="6704062" indent="-609456" algn="l" rtl="0" eaLnBrk="1" fontAlgn="base" hangingPunct="1">
        <a:spcBef>
          <a:spcPct val="20000"/>
        </a:spcBef>
        <a:spcAft>
          <a:spcPct val="0"/>
        </a:spcAft>
        <a:buChar char="»"/>
        <a:defRPr sz="3800">
          <a:solidFill>
            <a:schemeClr val="tx1"/>
          </a:solidFill>
          <a:latin typeface="+mn-lt"/>
          <a:ea typeface="+mn-ea"/>
        </a:defRPr>
      </a:lvl6pPr>
      <a:lvl7pPr marL="7922990" indent="-609456" algn="l" rtl="0" eaLnBrk="1" fontAlgn="base" hangingPunct="1">
        <a:spcBef>
          <a:spcPct val="20000"/>
        </a:spcBef>
        <a:spcAft>
          <a:spcPct val="0"/>
        </a:spcAft>
        <a:buChar char="»"/>
        <a:defRPr sz="3800">
          <a:solidFill>
            <a:schemeClr val="tx1"/>
          </a:solidFill>
          <a:latin typeface="+mn-lt"/>
          <a:ea typeface="+mn-ea"/>
        </a:defRPr>
      </a:lvl7pPr>
      <a:lvl8pPr marL="9141912" indent="-609456" algn="l" rtl="0" eaLnBrk="1" fontAlgn="base" hangingPunct="1">
        <a:spcBef>
          <a:spcPct val="20000"/>
        </a:spcBef>
        <a:spcAft>
          <a:spcPct val="0"/>
        </a:spcAft>
        <a:buChar char="»"/>
        <a:defRPr sz="3800">
          <a:solidFill>
            <a:schemeClr val="tx1"/>
          </a:solidFill>
          <a:latin typeface="+mn-lt"/>
          <a:ea typeface="+mn-ea"/>
        </a:defRPr>
      </a:lvl8pPr>
      <a:lvl9pPr marL="10360824" indent="-609456" algn="l" rtl="0" eaLnBrk="1" fontAlgn="base" hangingPunct="1">
        <a:spcBef>
          <a:spcPct val="20000"/>
        </a:spcBef>
        <a:spcAft>
          <a:spcPct val="0"/>
        </a:spcAft>
        <a:buChar char="»"/>
        <a:defRPr sz="38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2437840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1pPr>
      <a:lvl2pPr marL="1218928" algn="l" defTabSz="2437840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2pPr>
      <a:lvl3pPr marL="2437840" algn="l" defTabSz="2437840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3pPr>
      <a:lvl4pPr marL="3656760" algn="l" defTabSz="2437840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4pPr>
      <a:lvl5pPr marL="4875684" algn="l" defTabSz="2437840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5pPr>
      <a:lvl6pPr marL="6094610" algn="l" defTabSz="2437840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6pPr>
      <a:lvl7pPr marL="7313520" algn="l" defTabSz="2437840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7pPr>
      <a:lvl8pPr marL="8532444" algn="l" defTabSz="2437840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8pPr>
      <a:lvl9pPr marL="9751370" algn="l" defTabSz="2437840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7" descr="pml slide head-300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4384000" cy="1298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8"/>
          <p:cNvSpPr>
            <a:spLocks noGrp="1" noChangeArrowheads="1"/>
          </p:cNvSpPr>
          <p:nvPr>
            <p:ph type="title"/>
          </p:nvPr>
        </p:nvSpPr>
        <p:spPr bwMode="auto">
          <a:xfrm>
            <a:off x="668878" y="1385392"/>
            <a:ext cx="22660372" cy="106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243776" tIns="121888" rIns="243776" bIns="12188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GB" smtClean="0"/>
          </a:p>
        </p:txBody>
      </p:sp>
      <p:sp>
        <p:nvSpPr>
          <p:cNvPr id="1028" name="Rectangle 9"/>
          <p:cNvSpPr>
            <a:spLocks noGrp="1" noChangeArrowheads="1"/>
          </p:cNvSpPr>
          <p:nvPr>
            <p:ph type="body" idx="1"/>
          </p:nvPr>
        </p:nvSpPr>
        <p:spPr bwMode="auto">
          <a:xfrm>
            <a:off x="668878" y="2537533"/>
            <a:ext cx="22660372" cy="10781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243776" tIns="121888" rIns="243776" bIns="12188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 smtClean="0"/>
          </a:p>
        </p:txBody>
      </p:sp>
      <p:grpSp>
        <p:nvGrpSpPr>
          <p:cNvPr id="5" name="Group 4"/>
          <p:cNvGrpSpPr/>
          <p:nvPr userDrawn="1"/>
        </p:nvGrpSpPr>
        <p:grpSpPr>
          <a:xfrm>
            <a:off x="0" y="0"/>
            <a:ext cx="24384000" cy="1298576"/>
            <a:chOff x="-1" y="0"/>
            <a:chExt cx="24384001" cy="1298576"/>
          </a:xfrm>
        </p:grpSpPr>
        <p:pic>
          <p:nvPicPr>
            <p:cNvPr id="6" name="Picture 7" descr="pml slide head-300"/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4384000" cy="1298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7" descr="pml slide head-300"/>
            <p:cNvPicPr>
              <a:picLocks noChangeAspect="1" noChangeArrowheads="1"/>
            </p:cNvPicPr>
            <p:nvPr userDrawn="1"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-1" y="0"/>
              <a:ext cx="18332841" cy="1298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257717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9" r:id="rId1"/>
    <p:sldLayoutId id="2147483930" r:id="rId2"/>
    <p:sldLayoutId id="2147483931" r:id="rId3"/>
    <p:sldLayoutId id="2147483932" r:id="rId4"/>
    <p:sldLayoutId id="2147483933" r:id="rId5"/>
    <p:sldLayoutId id="2147483934" r:id="rId6"/>
    <p:sldLayoutId id="2147483935" r:id="rId7"/>
    <p:sldLayoutId id="2147483936" r:id="rId8"/>
    <p:sldLayoutId id="2147483937" r:id="rId9"/>
    <p:sldLayoutId id="2147483938" r:id="rId10"/>
  </p:sldLayoutIdLst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xStyles>
    <p:titleStyle>
      <a:lvl1pPr algn="l" rtl="0" eaLnBrk="1" fontAlgn="base" hangingPunct="1">
        <a:spcBef>
          <a:spcPct val="0"/>
        </a:spcBef>
        <a:spcAft>
          <a:spcPct val="0"/>
        </a:spcAft>
        <a:defRPr sz="76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7600" b="1">
          <a:solidFill>
            <a:schemeClr val="tx2"/>
          </a:solidFill>
          <a:latin typeface="Arial" charset="0"/>
          <a:ea typeface="ＭＳ Ｐゴシック" pitchFamily="32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7600" b="1">
          <a:solidFill>
            <a:schemeClr val="tx2"/>
          </a:solidFill>
          <a:latin typeface="Arial" charset="0"/>
          <a:ea typeface="ＭＳ Ｐゴシック" pitchFamily="32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7600" b="1">
          <a:solidFill>
            <a:schemeClr val="tx2"/>
          </a:solidFill>
          <a:latin typeface="Arial" charset="0"/>
          <a:ea typeface="ＭＳ Ｐゴシック" pitchFamily="32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7600" b="1">
          <a:solidFill>
            <a:schemeClr val="tx2"/>
          </a:solidFill>
          <a:latin typeface="Arial" charset="0"/>
          <a:ea typeface="ＭＳ Ｐゴシック" pitchFamily="32" charset="-128"/>
        </a:defRPr>
      </a:lvl5pPr>
      <a:lvl6pPr marL="1218854" algn="l" rtl="0" eaLnBrk="1" fontAlgn="base" hangingPunct="1">
        <a:spcBef>
          <a:spcPct val="0"/>
        </a:spcBef>
        <a:spcAft>
          <a:spcPct val="0"/>
        </a:spcAft>
        <a:defRPr sz="7600" b="1">
          <a:solidFill>
            <a:schemeClr val="tx2"/>
          </a:solidFill>
          <a:latin typeface="Arial" charset="0"/>
          <a:ea typeface="ＭＳ Ｐゴシック" pitchFamily="32" charset="-128"/>
        </a:defRPr>
      </a:lvl6pPr>
      <a:lvl7pPr marL="2437692" algn="l" rtl="0" eaLnBrk="1" fontAlgn="base" hangingPunct="1">
        <a:spcBef>
          <a:spcPct val="0"/>
        </a:spcBef>
        <a:spcAft>
          <a:spcPct val="0"/>
        </a:spcAft>
        <a:defRPr sz="7600" b="1">
          <a:solidFill>
            <a:schemeClr val="tx2"/>
          </a:solidFill>
          <a:latin typeface="Arial" charset="0"/>
          <a:ea typeface="ＭＳ Ｐゴシック" pitchFamily="32" charset="-128"/>
        </a:defRPr>
      </a:lvl7pPr>
      <a:lvl8pPr marL="3656540" algn="l" rtl="0" eaLnBrk="1" fontAlgn="base" hangingPunct="1">
        <a:spcBef>
          <a:spcPct val="0"/>
        </a:spcBef>
        <a:spcAft>
          <a:spcPct val="0"/>
        </a:spcAft>
        <a:defRPr sz="7600" b="1">
          <a:solidFill>
            <a:schemeClr val="tx2"/>
          </a:solidFill>
          <a:latin typeface="Arial" charset="0"/>
          <a:ea typeface="ＭＳ Ｐゴシック" pitchFamily="32" charset="-128"/>
        </a:defRPr>
      </a:lvl8pPr>
      <a:lvl9pPr marL="4875394" algn="l" rtl="0" eaLnBrk="1" fontAlgn="base" hangingPunct="1">
        <a:spcBef>
          <a:spcPct val="0"/>
        </a:spcBef>
        <a:spcAft>
          <a:spcPct val="0"/>
        </a:spcAft>
        <a:defRPr sz="7600" b="1">
          <a:solidFill>
            <a:schemeClr val="tx2"/>
          </a:solidFill>
          <a:latin typeface="Arial" charset="0"/>
          <a:ea typeface="ＭＳ Ｐゴシック" pitchFamily="32" charset="-128"/>
        </a:defRPr>
      </a:lvl9pPr>
    </p:titleStyle>
    <p:bodyStyle>
      <a:lvl1pPr marL="914148" indent="-914148" algn="l" rtl="0" eaLnBrk="1" fontAlgn="base" hangingPunct="1">
        <a:spcBef>
          <a:spcPct val="20000"/>
        </a:spcBef>
        <a:spcAft>
          <a:spcPct val="0"/>
        </a:spcAft>
        <a:buChar char="•"/>
        <a:defRPr sz="6400">
          <a:solidFill>
            <a:schemeClr val="tx1"/>
          </a:solidFill>
          <a:latin typeface="+mn-lt"/>
          <a:ea typeface="+mn-ea"/>
          <a:cs typeface="+mn-cs"/>
        </a:defRPr>
      </a:lvl1pPr>
      <a:lvl2pPr marL="1980636" indent="-761782" algn="l" rtl="0" eaLnBrk="1" fontAlgn="base" hangingPunct="1">
        <a:spcBef>
          <a:spcPct val="20000"/>
        </a:spcBef>
        <a:spcAft>
          <a:spcPct val="0"/>
        </a:spcAft>
        <a:buChar char="–"/>
        <a:defRPr sz="5200">
          <a:solidFill>
            <a:schemeClr val="tx1"/>
          </a:solidFill>
          <a:latin typeface="+mn-lt"/>
          <a:ea typeface="+mn-ea"/>
        </a:defRPr>
      </a:lvl2pPr>
      <a:lvl3pPr marL="3047124" indent="-609420" algn="l" rtl="0" eaLnBrk="1" fontAlgn="base" hangingPunct="1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ea typeface="+mn-ea"/>
        </a:defRPr>
      </a:lvl3pPr>
      <a:lvl4pPr marL="4265968" indent="-609420" algn="l" rtl="0" eaLnBrk="1" fontAlgn="base" hangingPunct="1">
        <a:spcBef>
          <a:spcPct val="20000"/>
        </a:spcBef>
        <a:spcAft>
          <a:spcPct val="0"/>
        </a:spcAft>
        <a:buChar char="–"/>
        <a:defRPr sz="4400">
          <a:solidFill>
            <a:schemeClr val="tx1"/>
          </a:solidFill>
          <a:latin typeface="+mn-lt"/>
          <a:ea typeface="+mn-ea"/>
        </a:defRPr>
      </a:lvl4pPr>
      <a:lvl5pPr marL="5484808" indent="-609420" algn="l" rtl="0" eaLnBrk="1" fontAlgn="base" hangingPunct="1">
        <a:spcBef>
          <a:spcPct val="20000"/>
        </a:spcBef>
        <a:spcAft>
          <a:spcPct val="0"/>
        </a:spcAft>
        <a:buChar char="»"/>
        <a:defRPr sz="3800">
          <a:solidFill>
            <a:schemeClr val="tx1"/>
          </a:solidFill>
          <a:latin typeface="+mn-lt"/>
          <a:ea typeface="+mn-ea"/>
        </a:defRPr>
      </a:lvl5pPr>
      <a:lvl6pPr marL="6703660" indent="-609420" algn="l" rtl="0" eaLnBrk="1" fontAlgn="base" hangingPunct="1">
        <a:spcBef>
          <a:spcPct val="20000"/>
        </a:spcBef>
        <a:spcAft>
          <a:spcPct val="0"/>
        </a:spcAft>
        <a:buChar char="»"/>
        <a:defRPr sz="3800">
          <a:solidFill>
            <a:schemeClr val="tx1"/>
          </a:solidFill>
          <a:latin typeface="+mn-lt"/>
          <a:ea typeface="+mn-ea"/>
        </a:defRPr>
      </a:lvl6pPr>
      <a:lvl7pPr marL="7922516" indent="-609420" algn="l" rtl="0" eaLnBrk="1" fontAlgn="base" hangingPunct="1">
        <a:spcBef>
          <a:spcPct val="20000"/>
        </a:spcBef>
        <a:spcAft>
          <a:spcPct val="0"/>
        </a:spcAft>
        <a:buChar char="»"/>
        <a:defRPr sz="3800">
          <a:solidFill>
            <a:schemeClr val="tx1"/>
          </a:solidFill>
          <a:latin typeface="+mn-lt"/>
          <a:ea typeface="+mn-ea"/>
        </a:defRPr>
      </a:lvl7pPr>
      <a:lvl8pPr marL="9141368" indent="-609420" algn="l" rtl="0" eaLnBrk="1" fontAlgn="base" hangingPunct="1">
        <a:spcBef>
          <a:spcPct val="20000"/>
        </a:spcBef>
        <a:spcAft>
          <a:spcPct val="0"/>
        </a:spcAft>
        <a:buChar char="»"/>
        <a:defRPr sz="3800">
          <a:solidFill>
            <a:schemeClr val="tx1"/>
          </a:solidFill>
          <a:latin typeface="+mn-lt"/>
          <a:ea typeface="+mn-ea"/>
        </a:defRPr>
      </a:lvl8pPr>
      <a:lvl9pPr marL="10360198" indent="-609420" algn="l" rtl="0" eaLnBrk="1" fontAlgn="base" hangingPunct="1">
        <a:spcBef>
          <a:spcPct val="20000"/>
        </a:spcBef>
        <a:spcAft>
          <a:spcPct val="0"/>
        </a:spcAft>
        <a:buChar char="»"/>
        <a:defRPr sz="38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2437692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1pPr>
      <a:lvl2pPr marL="1218854" algn="l" defTabSz="2437692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2pPr>
      <a:lvl3pPr marL="2437692" algn="l" defTabSz="2437692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3pPr>
      <a:lvl4pPr marL="3656540" algn="l" defTabSz="2437692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4pPr>
      <a:lvl5pPr marL="4875394" algn="l" defTabSz="2437692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5pPr>
      <a:lvl6pPr marL="6094248" algn="l" defTabSz="2437692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6pPr>
      <a:lvl7pPr marL="7313080" algn="l" defTabSz="2437692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7pPr>
      <a:lvl8pPr marL="8531932" algn="l" defTabSz="2437692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8pPr>
      <a:lvl9pPr marL="9750786" algn="l" defTabSz="2437692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76400" y="730253"/>
            <a:ext cx="21031200" cy="2651126"/>
          </a:xfrm>
          <a:prstGeom prst="rect">
            <a:avLst/>
          </a:prstGeom>
        </p:spPr>
        <p:txBody>
          <a:bodyPr vert="horz" lIns="217710" tIns="108856" rIns="217710" bIns="108856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6400" y="3651250"/>
            <a:ext cx="21031200" cy="8702676"/>
          </a:xfrm>
          <a:prstGeom prst="rect">
            <a:avLst/>
          </a:prstGeom>
        </p:spPr>
        <p:txBody>
          <a:bodyPr vert="horz" lIns="217710" tIns="108856" rIns="217710" bIns="108856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76400" y="12712705"/>
            <a:ext cx="5486400" cy="730250"/>
          </a:xfrm>
          <a:prstGeom prst="rect">
            <a:avLst/>
          </a:prstGeom>
        </p:spPr>
        <p:txBody>
          <a:bodyPr vert="horz" lIns="217710" tIns="108856" rIns="217710" bIns="108856" rtlCol="0" anchor="ctr"/>
          <a:lstStyle>
            <a:lvl1pPr algn="l">
              <a:defRPr sz="3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088548" rtl="0"/>
            <a:fld id="{A879460E-EEF2-4DA7-BDBA-C6A24564BEDE}" type="datetimeFigureOut">
              <a:rPr lang="en-GB" kern="1200" smtClean="0">
                <a:solidFill>
                  <a:prstClr val="black">
                    <a:tint val="75000"/>
                  </a:prstClr>
                </a:solidFill>
              </a:rPr>
              <a:pPr defTabSz="1088548" rtl="0"/>
              <a:t>08/12/2018</a:t>
            </a:fld>
            <a:endParaRPr lang="en-GB" kern="120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77200" y="12712705"/>
            <a:ext cx="8229600" cy="730250"/>
          </a:xfrm>
          <a:prstGeom prst="rect">
            <a:avLst/>
          </a:prstGeom>
        </p:spPr>
        <p:txBody>
          <a:bodyPr vert="horz" lIns="217710" tIns="108856" rIns="217710" bIns="108856" rtlCol="0" anchor="ctr"/>
          <a:lstStyle>
            <a:lvl1pPr algn="ctr">
              <a:defRPr sz="3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088548" rtl="0"/>
            <a:endParaRPr lang="en-GB" kern="120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221200" y="12712705"/>
            <a:ext cx="5486400" cy="730250"/>
          </a:xfrm>
          <a:prstGeom prst="rect">
            <a:avLst/>
          </a:prstGeom>
        </p:spPr>
        <p:txBody>
          <a:bodyPr vert="horz" lIns="217710" tIns="108856" rIns="217710" bIns="108856" rtlCol="0" anchor="ctr"/>
          <a:lstStyle>
            <a:lvl1pPr algn="r">
              <a:defRPr sz="3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088548" rtl="0"/>
            <a:fld id="{203AA22E-42D0-4B52-9D29-E8FCA70A4FB5}" type="slidenum">
              <a:rPr lang="en-GB" kern="1200" smtClean="0">
                <a:solidFill>
                  <a:prstClr val="black">
                    <a:tint val="75000"/>
                  </a:prstClr>
                </a:solidFill>
              </a:rPr>
              <a:pPr defTabSz="1088548" rtl="0"/>
              <a:t>‹#›</a:t>
            </a:fld>
            <a:endParaRPr lang="en-GB" kern="120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3988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2" r:id="rId1"/>
    <p:sldLayoutId id="2147483953" r:id="rId2"/>
    <p:sldLayoutId id="2147483954" r:id="rId3"/>
    <p:sldLayoutId id="2147483955" r:id="rId4"/>
    <p:sldLayoutId id="2147483956" r:id="rId5"/>
    <p:sldLayoutId id="2147483957" r:id="rId6"/>
    <p:sldLayoutId id="2147483958" r:id="rId7"/>
    <p:sldLayoutId id="2147483959" r:id="rId8"/>
    <p:sldLayoutId id="2147483960" r:id="rId9"/>
    <p:sldLayoutId id="2147483961" r:id="rId10"/>
    <p:sldLayoutId id="2147483962" r:id="rId11"/>
  </p:sldLayoutIdLst>
  <p:txStyles>
    <p:titleStyle>
      <a:lvl1pPr algn="l" defTabSz="2177096" rtl="0" eaLnBrk="1" latinLnBrk="0" hangingPunct="1">
        <a:lnSpc>
          <a:spcPct val="90000"/>
        </a:lnSpc>
        <a:spcBef>
          <a:spcPct val="0"/>
        </a:spcBef>
        <a:buNone/>
        <a:defRPr sz="10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44274" indent="-544274" algn="l" defTabSz="2177096" rtl="0" eaLnBrk="1" latinLnBrk="0" hangingPunct="1">
        <a:lnSpc>
          <a:spcPct val="90000"/>
        </a:lnSpc>
        <a:spcBef>
          <a:spcPts val="2382"/>
        </a:spcBef>
        <a:buFont typeface="Arial" panose="020B0604020202020204" pitchFamily="34" charset="0"/>
        <a:buChar char="•"/>
        <a:defRPr sz="6800" kern="1200">
          <a:solidFill>
            <a:schemeClr val="tx1"/>
          </a:solidFill>
          <a:latin typeface="+mn-lt"/>
          <a:ea typeface="+mn-ea"/>
          <a:cs typeface="+mn-cs"/>
        </a:defRPr>
      </a:lvl1pPr>
      <a:lvl2pPr marL="1632822" indent="-544274" algn="l" defTabSz="2177096" rtl="0" eaLnBrk="1" latinLnBrk="0" hangingPunct="1">
        <a:lnSpc>
          <a:spcPct val="90000"/>
        </a:lnSpc>
        <a:spcBef>
          <a:spcPts val="1190"/>
        </a:spcBef>
        <a:buFont typeface="Arial" panose="020B0604020202020204" pitchFamily="34" charset="0"/>
        <a:buChar char="•"/>
        <a:defRPr sz="5800" kern="1200">
          <a:solidFill>
            <a:schemeClr val="tx1"/>
          </a:solidFill>
          <a:latin typeface="+mn-lt"/>
          <a:ea typeface="+mn-ea"/>
          <a:cs typeface="+mn-cs"/>
        </a:defRPr>
      </a:lvl2pPr>
      <a:lvl3pPr marL="2721370" indent="-544274" algn="l" defTabSz="2177096" rtl="0" eaLnBrk="1" latinLnBrk="0" hangingPunct="1">
        <a:lnSpc>
          <a:spcPct val="90000"/>
        </a:lnSpc>
        <a:spcBef>
          <a:spcPts val="119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3pPr>
      <a:lvl4pPr marL="3809916" indent="-544274" algn="l" defTabSz="2177096" rtl="0" eaLnBrk="1" latinLnBrk="0" hangingPunct="1">
        <a:lnSpc>
          <a:spcPct val="90000"/>
        </a:lnSpc>
        <a:spcBef>
          <a:spcPts val="1190"/>
        </a:spcBef>
        <a:buFont typeface="Arial" panose="020B0604020202020204" pitchFamily="34" charset="0"/>
        <a:buChar char="•"/>
        <a:defRPr sz="4400" kern="1200">
          <a:solidFill>
            <a:schemeClr val="tx1"/>
          </a:solidFill>
          <a:latin typeface="+mn-lt"/>
          <a:ea typeface="+mn-ea"/>
          <a:cs typeface="+mn-cs"/>
        </a:defRPr>
      </a:lvl4pPr>
      <a:lvl5pPr marL="4898464" indent="-544274" algn="l" defTabSz="2177096" rtl="0" eaLnBrk="1" latinLnBrk="0" hangingPunct="1">
        <a:lnSpc>
          <a:spcPct val="90000"/>
        </a:lnSpc>
        <a:spcBef>
          <a:spcPts val="1190"/>
        </a:spcBef>
        <a:buFont typeface="Arial" panose="020B0604020202020204" pitchFamily="34" charset="0"/>
        <a:buChar char="•"/>
        <a:defRPr sz="4400" kern="1200">
          <a:solidFill>
            <a:schemeClr val="tx1"/>
          </a:solidFill>
          <a:latin typeface="+mn-lt"/>
          <a:ea typeface="+mn-ea"/>
          <a:cs typeface="+mn-cs"/>
        </a:defRPr>
      </a:lvl5pPr>
      <a:lvl6pPr marL="5987012" indent="-544274" algn="l" defTabSz="2177096" rtl="0" eaLnBrk="1" latinLnBrk="0" hangingPunct="1">
        <a:lnSpc>
          <a:spcPct val="90000"/>
        </a:lnSpc>
        <a:spcBef>
          <a:spcPts val="1190"/>
        </a:spcBef>
        <a:buFont typeface="Arial" panose="020B0604020202020204" pitchFamily="34" charset="0"/>
        <a:buChar char="•"/>
        <a:defRPr sz="4400" kern="1200">
          <a:solidFill>
            <a:schemeClr val="tx1"/>
          </a:solidFill>
          <a:latin typeface="+mn-lt"/>
          <a:ea typeface="+mn-ea"/>
          <a:cs typeface="+mn-cs"/>
        </a:defRPr>
      </a:lvl6pPr>
      <a:lvl7pPr marL="7075560" indent="-544274" algn="l" defTabSz="2177096" rtl="0" eaLnBrk="1" latinLnBrk="0" hangingPunct="1">
        <a:lnSpc>
          <a:spcPct val="90000"/>
        </a:lnSpc>
        <a:spcBef>
          <a:spcPts val="1190"/>
        </a:spcBef>
        <a:buFont typeface="Arial" panose="020B0604020202020204" pitchFamily="34" charset="0"/>
        <a:buChar char="•"/>
        <a:defRPr sz="4400" kern="1200">
          <a:solidFill>
            <a:schemeClr val="tx1"/>
          </a:solidFill>
          <a:latin typeface="+mn-lt"/>
          <a:ea typeface="+mn-ea"/>
          <a:cs typeface="+mn-cs"/>
        </a:defRPr>
      </a:lvl7pPr>
      <a:lvl8pPr marL="8164106" indent="-544274" algn="l" defTabSz="2177096" rtl="0" eaLnBrk="1" latinLnBrk="0" hangingPunct="1">
        <a:lnSpc>
          <a:spcPct val="90000"/>
        </a:lnSpc>
        <a:spcBef>
          <a:spcPts val="1190"/>
        </a:spcBef>
        <a:buFont typeface="Arial" panose="020B0604020202020204" pitchFamily="34" charset="0"/>
        <a:buChar char="•"/>
        <a:defRPr sz="4400" kern="1200">
          <a:solidFill>
            <a:schemeClr val="tx1"/>
          </a:solidFill>
          <a:latin typeface="+mn-lt"/>
          <a:ea typeface="+mn-ea"/>
          <a:cs typeface="+mn-cs"/>
        </a:defRPr>
      </a:lvl8pPr>
      <a:lvl9pPr marL="9252654" indent="-544274" algn="l" defTabSz="2177096" rtl="0" eaLnBrk="1" latinLnBrk="0" hangingPunct="1">
        <a:lnSpc>
          <a:spcPct val="90000"/>
        </a:lnSpc>
        <a:spcBef>
          <a:spcPts val="1190"/>
        </a:spcBef>
        <a:buFont typeface="Arial" panose="020B0604020202020204" pitchFamily="34" charset="0"/>
        <a:buChar char="•"/>
        <a:defRPr sz="4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177096" rtl="0" eaLnBrk="1" latinLnBrk="0" hangingPunct="1">
        <a:defRPr sz="4400" kern="1200">
          <a:solidFill>
            <a:schemeClr val="tx1"/>
          </a:solidFill>
          <a:latin typeface="+mn-lt"/>
          <a:ea typeface="+mn-ea"/>
          <a:cs typeface="+mn-cs"/>
        </a:defRPr>
      </a:lvl1pPr>
      <a:lvl2pPr marL="1088548" algn="l" defTabSz="2177096" rtl="0" eaLnBrk="1" latinLnBrk="0" hangingPunct="1">
        <a:defRPr sz="4400" kern="1200">
          <a:solidFill>
            <a:schemeClr val="tx1"/>
          </a:solidFill>
          <a:latin typeface="+mn-lt"/>
          <a:ea typeface="+mn-ea"/>
          <a:cs typeface="+mn-cs"/>
        </a:defRPr>
      </a:lvl2pPr>
      <a:lvl3pPr marL="2177096" algn="l" defTabSz="2177096" rtl="0" eaLnBrk="1" latinLnBrk="0" hangingPunct="1">
        <a:defRPr sz="4400" kern="1200">
          <a:solidFill>
            <a:schemeClr val="tx1"/>
          </a:solidFill>
          <a:latin typeface="+mn-lt"/>
          <a:ea typeface="+mn-ea"/>
          <a:cs typeface="+mn-cs"/>
        </a:defRPr>
      </a:lvl3pPr>
      <a:lvl4pPr marL="3265642" algn="l" defTabSz="2177096" rtl="0" eaLnBrk="1" latinLnBrk="0" hangingPunct="1">
        <a:defRPr sz="4400" kern="1200">
          <a:solidFill>
            <a:schemeClr val="tx1"/>
          </a:solidFill>
          <a:latin typeface="+mn-lt"/>
          <a:ea typeface="+mn-ea"/>
          <a:cs typeface="+mn-cs"/>
        </a:defRPr>
      </a:lvl4pPr>
      <a:lvl5pPr marL="4354190" algn="l" defTabSz="2177096" rtl="0" eaLnBrk="1" latinLnBrk="0" hangingPunct="1">
        <a:defRPr sz="4400" kern="1200">
          <a:solidFill>
            <a:schemeClr val="tx1"/>
          </a:solidFill>
          <a:latin typeface="+mn-lt"/>
          <a:ea typeface="+mn-ea"/>
          <a:cs typeface="+mn-cs"/>
        </a:defRPr>
      </a:lvl5pPr>
      <a:lvl6pPr marL="5442738" algn="l" defTabSz="2177096" rtl="0" eaLnBrk="1" latinLnBrk="0" hangingPunct="1">
        <a:defRPr sz="4400" kern="1200">
          <a:solidFill>
            <a:schemeClr val="tx1"/>
          </a:solidFill>
          <a:latin typeface="+mn-lt"/>
          <a:ea typeface="+mn-ea"/>
          <a:cs typeface="+mn-cs"/>
        </a:defRPr>
      </a:lvl6pPr>
      <a:lvl7pPr marL="6531286" algn="l" defTabSz="2177096" rtl="0" eaLnBrk="1" latinLnBrk="0" hangingPunct="1">
        <a:defRPr sz="4400" kern="1200">
          <a:solidFill>
            <a:schemeClr val="tx1"/>
          </a:solidFill>
          <a:latin typeface="+mn-lt"/>
          <a:ea typeface="+mn-ea"/>
          <a:cs typeface="+mn-cs"/>
        </a:defRPr>
      </a:lvl7pPr>
      <a:lvl8pPr marL="7619832" algn="l" defTabSz="2177096" rtl="0" eaLnBrk="1" latinLnBrk="0" hangingPunct="1">
        <a:defRPr sz="4400" kern="1200">
          <a:solidFill>
            <a:schemeClr val="tx1"/>
          </a:solidFill>
          <a:latin typeface="+mn-lt"/>
          <a:ea typeface="+mn-ea"/>
          <a:cs typeface="+mn-cs"/>
        </a:defRPr>
      </a:lvl8pPr>
      <a:lvl9pPr marL="8708380" algn="l" defTabSz="2177096" rtl="0" eaLnBrk="1" latinLnBrk="0" hangingPunct="1">
        <a:defRPr sz="4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1689105" y="355600"/>
            <a:ext cx="21005800" cy="228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>
            <a:norm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112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1689105" y="3149600"/>
            <a:ext cx="21005800" cy="929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>
            <a:norm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5200">
                <a:solidFill>
                  <a:srgbClr val="FFFFFF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5200">
                <a:solidFill>
                  <a:srgbClr val="FFFFFF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5200">
                <a:solidFill>
                  <a:srgbClr val="FFFFFF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5200">
                <a:solidFill>
                  <a:srgbClr val="FFFFFF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5200">
                <a:solidFill>
                  <a:srgbClr val="FFFFFF"/>
                </a:solidFill>
              </a:rPr>
              <a:t>Body Level Five</a:t>
            </a:r>
          </a:p>
        </p:txBody>
      </p:sp>
    </p:spTree>
    <p:extLst>
      <p:ext uri="{BB962C8B-B14F-4D97-AF65-F5344CB8AC3E}">
        <p14:creationId xmlns:p14="http://schemas.microsoft.com/office/powerpoint/2010/main" val="255152780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76" r:id="rId1"/>
    <p:sldLayoutId id="2147483977" r:id="rId2"/>
    <p:sldLayoutId id="2147483978" r:id="rId3"/>
    <p:sldLayoutId id="2147483979" r:id="rId4"/>
    <p:sldLayoutId id="2147483980" r:id="rId5"/>
    <p:sldLayoutId id="2147483981" r:id="rId6"/>
    <p:sldLayoutId id="2147483982" r:id="rId7"/>
    <p:sldLayoutId id="2147483983" r:id="rId8"/>
    <p:sldLayoutId id="2147483984" r:id="rId9"/>
    <p:sldLayoutId id="2147483985" r:id="rId10"/>
    <p:sldLayoutId id="2147483986" r:id="rId11"/>
    <p:sldLayoutId id="2147483987" r:id="rId12"/>
  </p:sldLayoutIdLst>
  <p:transition spd="slow">
    <p:wipe/>
  </p:transition>
  <p:txStyles>
    <p:titleStyle>
      <a:lvl1pPr algn="ctr" defTabSz="824951">
        <a:defRPr sz="112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1pPr>
      <a:lvl2pPr indent="228459" algn="ctr" defTabSz="824951">
        <a:defRPr sz="112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2pPr>
      <a:lvl3pPr indent="456921" algn="ctr" defTabSz="824951">
        <a:defRPr sz="112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3pPr>
      <a:lvl4pPr indent="685375" algn="ctr" defTabSz="824951">
        <a:defRPr sz="112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4pPr>
      <a:lvl5pPr indent="913835" algn="ctr" defTabSz="824951">
        <a:defRPr sz="112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5pPr>
      <a:lvl6pPr indent="1142268" algn="ctr" defTabSz="824951">
        <a:defRPr sz="112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6pPr>
      <a:lvl7pPr indent="1370703" algn="ctr" defTabSz="824951">
        <a:defRPr sz="112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7pPr>
      <a:lvl8pPr indent="1599158" algn="ctr" defTabSz="824951">
        <a:defRPr sz="112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8pPr>
      <a:lvl9pPr indent="1827617" algn="ctr" defTabSz="824951">
        <a:defRPr sz="112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9pPr>
    </p:titleStyle>
    <p:bodyStyle>
      <a:lvl1pPr marL="634581" indent="-634581" defTabSz="824951">
        <a:spcBef>
          <a:spcPts val="5900"/>
        </a:spcBef>
        <a:buSzPct val="75000"/>
        <a:buChar char="•"/>
        <a:defRPr sz="52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1pPr>
      <a:lvl2pPr marL="1269167" indent="-634581" defTabSz="824951">
        <a:spcBef>
          <a:spcPts val="5900"/>
        </a:spcBef>
        <a:buSzPct val="75000"/>
        <a:buChar char="•"/>
        <a:defRPr sz="52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2pPr>
      <a:lvl3pPr marL="1903765" indent="-634581" defTabSz="824951">
        <a:spcBef>
          <a:spcPts val="5900"/>
        </a:spcBef>
        <a:buSzPct val="75000"/>
        <a:buChar char="•"/>
        <a:defRPr sz="52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3pPr>
      <a:lvl4pPr marL="2538356" indent="-634581" defTabSz="824951">
        <a:spcBef>
          <a:spcPts val="5900"/>
        </a:spcBef>
        <a:buSzPct val="75000"/>
        <a:buChar char="•"/>
        <a:defRPr sz="52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4pPr>
      <a:lvl5pPr marL="3172973" indent="-634581" defTabSz="824951">
        <a:spcBef>
          <a:spcPts val="5900"/>
        </a:spcBef>
        <a:buSzPct val="75000"/>
        <a:buChar char="•"/>
        <a:defRPr sz="52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5pPr>
      <a:lvl6pPr marL="3807559" indent="-634581" defTabSz="824951">
        <a:spcBef>
          <a:spcPts val="5900"/>
        </a:spcBef>
        <a:buSzPct val="75000"/>
        <a:buChar char="•"/>
        <a:defRPr sz="52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6pPr>
      <a:lvl7pPr marL="4442140" indent="-634581" defTabSz="824951">
        <a:spcBef>
          <a:spcPts val="5900"/>
        </a:spcBef>
        <a:buSzPct val="75000"/>
        <a:buChar char="•"/>
        <a:defRPr sz="52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7pPr>
      <a:lvl8pPr marL="5076726" indent="-634581" defTabSz="824951">
        <a:spcBef>
          <a:spcPts val="5900"/>
        </a:spcBef>
        <a:buSzPct val="75000"/>
        <a:buChar char="•"/>
        <a:defRPr sz="52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8pPr>
      <a:lvl9pPr marL="5711310" indent="-634581" defTabSz="824951">
        <a:spcBef>
          <a:spcPts val="5900"/>
        </a:spcBef>
        <a:buSzPct val="75000"/>
        <a:buChar char="•"/>
        <a:defRPr sz="52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9pPr>
    </p:bodyStyle>
    <p:otherStyle>
      <a:lvl1pPr algn="ctr" defTabSz="824951">
        <a:defRPr sz="2400">
          <a:solidFill>
            <a:schemeClr val="tx1"/>
          </a:solidFill>
          <a:latin typeface="+mn-lt"/>
          <a:ea typeface="+mn-ea"/>
          <a:cs typeface="+mn-cs"/>
          <a:sym typeface="Helvetica Light"/>
        </a:defRPr>
      </a:lvl1pPr>
      <a:lvl2pPr indent="228459" algn="ctr" defTabSz="824951">
        <a:defRPr sz="2400">
          <a:solidFill>
            <a:schemeClr val="tx1"/>
          </a:solidFill>
          <a:latin typeface="+mn-lt"/>
          <a:ea typeface="+mn-ea"/>
          <a:cs typeface="+mn-cs"/>
          <a:sym typeface="Helvetica Light"/>
        </a:defRPr>
      </a:lvl2pPr>
      <a:lvl3pPr indent="456921" algn="ctr" defTabSz="824951">
        <a:defRPr sz="2400">
          <a:solidFill>
            <a:schemeClr val="tx1"/>
          </a:solidFill>
          <a:latin typeface="+mn-lt"/>
          <a:ea typeface="+mn-ea"/>
          <a:cs typeface="+mn-cs"/>
          <a:sym typeface="Helvetica Light"/>
        </a:defRPr>
      </a:lvl3pPr>
      <a:lvl4pPr indent="685375" algn="ctr" defTabSz="824951">
        <a:defRPr sz="2400">
          <a:solidFill>
            <a:schemeClr val="tx1"/>
          </a:solidFill>
          <a:latin typeface="+mn-lt"/>
          <a:ea typeface="+mn-ea"/>
          <a:cs typeface="+mn-cs"/>
          <a:sym typeface="Helvetica Light"/>
        </a:defRPr>
      </a:lvl4pPr>
      <a:lvl5pPr indent="913835" algn="ctr" defTabSz="824951">
        <a:defRPr sz="2400">
          <a:solidFill>
            <a:schemeClr val="tx1"/>
          </a:solidFill>
          <a:latin typeface="+mn-lt"/>
          <a:ea typeface="+mn-ea"/>
          <a:cs typeface="+mn-cs"/>
          <a:sym typeface="Helvetica Light"/>
        </a:defRPr>
      </a:lvl5pPr>
      <a:lvl6pPr indent="1142268" algn="ctr" defTabSz="824951">
        <a:defRPr sz="2400">
          <a:solidFill>
            <a:schemeClr val="tx1"/>
          </a:solidFill>
          <a:latin typeface="+mn-lt"/>
          <a:ea typeface="+mn-ea"/>
          <a:cs typeface="+mn-cs"/>
          <a:sym typeface="Helvetica Light"/>
        </a:defRPr>
      </a:lvl6pPr>
      <a:lvl7pPr indent="1370703" algn="ctr" defTabSz="824951">
        <a:defRPr sz="2400">
          <a:solidFill>
            <a:schemeClr val="tx1"/>
          </a:solidFill>
          <a:latin typeface="+mn-lt"/>
          <a:ea typeface="+mn-ea"/>
          <a:cs typeface="+mn-cs"/>
          <a:sym typeface="Helvetica Light"/>
        </a:defRPr>
      </a:lvl7pPr>
      <a:lvl8pPr indent="1599158" algn="ctr" defTabSz="824951">
        <a:defRPr sz="2400">
          <a:solidFill>
            <a:schemeClr val="tx1"/>
          </a:solidFill>
          <a:latin typeface="+mn-lt"/>
          <a:ea typeface="+mn-ea"/>
          <a:cs typeface="+mn-cs"/>
          <a:sym typeface="Helvetica Light"/>
        </a:defRPr>
      </a:lvl8pPr>
      <a:lvl9pPr indent="1827617" algn="ctr" defTabSz="824951">
        <a:defRPr sz="2400">
          <a:solidFill>
            <a:schemeClr val="tx1"/>
          </a:solidFill>
          <a:latin typeface="+mn-lt"/>
          <a:ea typeface="+mn-ea"/>
          <a:cs typeface="+mn-cs"/>
          <a:sym typeface="Helvetica Light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8"/>
          <p:cNvSpPr>
            <a:spLocks noGrp="1" noChangeArrowheads="1"/>
          </p:cNvSpPr>
          <p:nvPr>
            <p:ph type="title"/>
          </p:nvPr>
        </p:nvSpPr>
        <p:spPr bwMode="auto">
          <a:xfrm>
            <a:off x="668961" y="1385392"/>
            <a:ext cx="22660371" cy="106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217500" tIns="108750" rIns="217500" bIns="10875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GB" smtClean="0"/>
          </a:p>
        </p:txBody>
      </p:sp>
      <p:sp>
        <p:nvSpPr>
          <p:cNvPr id="1028" name="Rectangle 9"/>
          <p:cNvSpPr>
            <a:spLocks noGrp="1" noChangeArrowheads="1"/>
          </p:cNvSpPr>
          <p:nvPr>
            <p:ph type="body" idx="1"/>
          </p:nvPr>
        </p:nvSpPr>
        <p:spPr bwMode="auto">
          <a:xfrm>
            <a:off x="668961" y="2537537"/>
            <a:ext cx="22660371" cy="10781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217500" tIns="108750" rIns="217500" bIns="1087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 smtClean="0"/>
          </a:p>
        </p:txBody>
      </p:sp>
      <p:grpSp>
        <p:nvGrpSpPr>
          <p:cNvPr id="2" name="Group 1"/>
          <p:cNvGrpSpPr/>
          <p:nvPr/>
        </p:nvGrpSpPr>
        <p:grpSpPr>
          <a:xfrm>
            <a:off x="0" y="0"/>
            <a:ext cx="24384000" cy="1298576"/>
            <a:chOff x="-1" y="0"/>
            <a:chExt cx="24384001" cy="1298576"/>
          </a:xfrm>
        </p:grpSpPr>
        <p:pic>
          <p:nvPicPr>
            <p:cNvPr id="1026" name="Picture 7" descr="pml slide head-300"/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4384000" cy="1298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" name="Picture 7" descr="pml slide head-300"/>
            <p:cNvPicPr>
              <a:picLocks noChangeAspect="1" noChangeArrowheads="1"/>
            </p:cNvPicPr>
            <p:nvPr userDrawn="1"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-1" y="0"/>
              <a:ext cx="18332841" cy="1298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5506675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9" r:id="rId1"/>
    <p:sldLayoutId id="2147483990" r:id="rId2"/>
    <p:sldLayoutId id="2147483991" r:id="rId3"/>
    <p:sldLayoutId id="2147483992" r:id="rId4"/>
    <p:sldLayoutId id="2147483993" r:id="rId5"/>
    <p:sldLayoutId id="2147483994" r:id="rId6"/>
    <p:sldLayoutId id="2147483995" r:id="rId7"/>
    <p:sldLayoutId id="2147483996" r:id="rId8"/>
    <p:sldLayoutId id="2147483997" r:id="rId9"/>
    <p:sldLayoutId id="2147483998" r:id="rId10"/>
  </p:sldLayoutIdLst>
  <p:transition spd="slow">
    <p:wipe/>
  </p:transition>
  <p:txStyles>
    <p:titleStyle>
      <a:lvl1pPr algn="l" rtl="0" eaLnBrk="1" fontAlgn="base" hangingPunct="1">
        <a:spcBef>
          <a:spcPct val="0"/>
        </a:spcBef>
        <a:spcAft>
          <a:spcPct val="0"/>
        </a:spcAft>
        <a:defRPr sz="67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6700" b="1">
          <a:solidFill>
            <a:schemeClr val="tx2"/>
          </a:solidFill>
          <a:latin typeface="Arial" charset="0"/>
          <a:ea typeface="ＭＳ Ｐゴシック" pitchFamily="32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6700" b="1">
          <a:solidFill>
            <a:schemeClr val="tx2"/>
          </a:solidFill>
          <a:latin typeface="Arial" charset="0"/>
          <a:ea typeface="ＭＳ Ｐゴシック" pitchFamily="32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6700" b="1">
          <a:solidFill>
            <a:schemeClr val="tx2"/>
          </a:solidFill>
          <a:latin typeface="Arial" charset="0"/>
          <a:ea typeface="ＭＳ Ｐゴシック" pitchFamily="32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6700" b="1">
          <a:solidFill>
            <a:schemeClr val="tx2"/>
          </a:solidFill>
          <a:latin typeface="Arial" charset="0"/>
          <a:ea typeface="ＭＳ Ｐゴシック" pitchFamily="32" charset="-128"/>
        </a:defRPr>
      </a:lvl5pPr>
      <a:lvl6pPr marL="1087486" algn="l" rtl="0" eaLnBrk="1" fontAlgn="base" hangingPunct="1">
        <a:spcBef>
          <a:spcPct val="0"/>
        </a:spcBef>
        <a:spcAft>
          <a:spcPct val="0"/>
        </a:spcAft>
        <a:defRPr sz="6700" b="1">
          <a:solidFill>
            <a:schemeClr val="tx2"/>
          </a:solidFill>
          <a:latin typeface="Arial" charset="0"/>
          <a:ea typeface="ＭＳ Ｐゴシック" pitchFamily="32" charset="-128"/>
        </a:defRPr>
      </a:lvl6pPr>
      <a:lvl7pPr marL="2174976" algn="l" rtl="0" eaLnBrk="1" fontAlgn="base" hangingPunct="1">
        <a:spcBef>
          <a:spcPct val="0"/>
        </a:spcBef>
        <a:spcAft>
          <a:spcPct val="0"/>
        </a:spcAft>
        <a:defRPr sz="6700" b="1">
          <a:solidFill>
            <a:schemeClr val="tx2"/>
          </a:solidFill>
          <a:latin typeface="Arial" charset="0"/>
          <a:ea typeface="ＭＳ Ｐゴシック" pitchFamily="32" charset="-128"/>
        </a:defRPr>
      </a:lvl7pPr>
      <a:lvl8pPr marL="3262452" algn="l" rtl="0" eaLnBrk="1" fontAlgn="base" hangingPunct="1">
        <a:spcBef>
          <a:spcPct val="0"/>
        </a:spcBef>
        <a:spcAft>
          <a:spcPct val="0"/>
        </a:spcAft>
        <a:defRPr sz="6700" b="1">
          <a:solidFill>
            <a:schemeClr val="tx2"/>
          </a:solidFill>
          <a:latin typeface="Arial" charset="0"/>
          <a:ea typeface="ＭＳ Ｐゴシック" pitchFamily="32" charset="-128"/>
        </a:defRPr>
      </a:lvl8pPr>
      <a:lvl9pPr marL="4349897" algn="l" rtl="0" eaLnBrk="1" fontAlgn="base" hangingPunct="1">
        <a:spcBef>
          <a:spcPct val="0"/>
        </a:spcBef>
        <a:spcAft>
          <a:spcPct val="0"/>
        </a:spcAft>
        <a:defRPr sz="6700" b="1">
          <a:solidFill>
            <a:schemeClr val="tx2"/>
          </a:solidFill>
          <a:latin typeface="Arial" charset="0"/>
          <a:ea typeface="ＭＳ Ｐゴシック" pitchFamily="32" charset="-128"/>
        </a:defRPr>
      </a:lvl9pPr>
    </p:titleStyle>
    <p:bodyStyle>
      <a:lvl1pPr marL="815601" indent="-815601" algn="l" rtl="0" eaLnBrk="1" fontAlgn="base" hangingPunct="1">
        <a:spcBef>
          <a:spcPct val="20000"/>
        </a:spcBef>
        <a:spcAft>
          <a:spcPct val="0"/>
        </a:spcAft>
        <a:buChar char="•"/>
        <a:defRPr sz="5700">
          <a:solidFill>
            <a:schemeClr val="tx1"/>
          </a:solidFill>
          <a:latin typeface="+mn-lt"/>
          <a:ea typeface="+mn-ea"/>
          <a:cs typeface="+mn-cs"/>
        </a:defRPr>
      </a:lvl1pPr>
      <a:lvl2pPr marL="1767156" indent="-679704" algn="l" rtl="0" eaLnBrk="1" fontAlgn="base" hangingPunct="1">
        <a:spcBef>
          <a:spcPct val="20000"/>
        </a:spcBef>
        <a:spcAft>
          <a:spcPct val="0"/>
        </a:spcAft>
        <a:buChar char="–"/>
        <a:defRPr sz="4800">
          <a:solidFill>
            <a:schemeClr val="tx1"/>
          </a:solidFill>
          <a:latin typeface="+mn-lt"/>
          <a:ea typeface="+mn-ea"/>
        </a:defRPr>
      </a:lvl2pPr>
      <a:lvl3pPr marL="2718688" indent="-543743" algn="l" rtl="0" eaLnBrk="1" fontAlgn="base" hangingPunct="1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ea typeface="+mn-ea"/>
        </a:defRPr>
      </a:lvl3pPr>
      <a:lvl4pPr marL="3806154" indent="-543743" algn="l" rtl="0" eaLnBrk="1" fontAlgn="base" hangingPunct="1">
        <a:spcBef>
          <a:spcPct val="20000"/>
        </a:spcBef>
        <a:spcAft>
          <a:spcPct val="0"/>
        </a:spcAft>
        <a:buChar char="–"/>
        <a:defRPr sz="3800">
          <a:solidFill>
            <a:schemeClr val="tx1"/>
          </a:solidFill>
          <a:latin typeface="+mn-lt"/>
          <a:ea typeface="+mn-ea"/>
        </a:defRPr>
      </a:lvl4pPr>
      <a:lvl5pPr marL="4893640" indent="-543743" algn="l" rtl="0" eaLnBrk="1" fontAlgn="base" hangingPunct="1">
        <a:spcBef>
          <a:spcPct val="20000"/>
        </a:spcBef>
        <a:spcAft>
          <a:spcPct val="0"/>
        </a:spcAft>
        <a:buChar char="»"/>
        <a:defRPr sz="3100">
          <a:solidFill>
            <a:schemeClr val="tx1"/>
          </a:solidFill>
          <a:latin typeface="+mn-lt"/>
          <a:ea typeface="+mn-ea"/>
        </a:defRPr>
      </a:lvl5pPr>
      <a:lvl6pPr marL="5981121" indent="-543743" algn="l" rtl="0" eaLnBrk="1" fontAlgn="base" hangingPunct="1">
        <a:spcBef>
          <a:spcPct val="20000"/>
        </a:spcBef>
        <a:spcAft>
          <a:spcPct val="0"/>
        </a:spcAft>
        <a:buChar char="»"/>
        <a:defRPr sz="3100">
          <a:solidFill>
            <a:schemeClr val="tx1"/>
          </a:solidFill>
          <a:latin typeface="+mn-lt"/>
          <a:ea typeface="+mn-ea"/>
        </a:defRPr>
      </a:lvl6pPr>
      <a:lvl7pPr marL="7068602" indent="-543743" algn="l" rtl="0" eaLnBrk="1" fontAlgn="base" hangingPunct="1">
        <a:spcBef>
          <a:spcPct val="20000"/>
        </a:spcBef>
        <a:spcAft>
          <a:spcPct val="0"/>
        </a:spcAft>
        <a:buChar char="»"/>
        <a:defRPr sz="3100">
          <a:solidFill>
            <a:schemeClr val="tx1"/>
          </a:solidFill>
          <a:latin typeface="+mn-lt"/>
          <a:ea typeface="+mn-ea"/>
        </a:defRPr>
      </a:lvl7pPr>
      <a:lvl8pPr marL="8156056" indent="-543743" algn="l" rtl="0" eaLnBrk="1" fontAlgn="base" hangingPunct="1">
        <a:spcBef>
          <a:spcPct val="20000"/>
        </a:spcBef>
        <a:spcAft>
          <a:spcPct val="0"/>
        </a:spcAft>
        <a:buChar char="»"/>
        <a:defRPr sz="3100">
          <a:solidFill>
            <a:schemeClr val="tx1"/>
          </a:solidFill>
          <a:latin typeface="+mn-lt"/>
          <a:ea typeface="+mn-ea"/>
        </a:defRPr>
      </a:lvl8pPr>
      <a:lvl9pPr marL="9243506" indent="-543743" algn="l" rtl="0" eaLnBrk="1" fontAlgn="base" hangingPunct="1">
        <a:spcBef>
          <a:spcPct val="20000"/>
        </a:spcBef>
        <a:spcAft>
          <a:spcPct val="0"/>
        </a:spcAft>
        <a:buChar char="»"/>
        <a:defRPr sz="31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2174976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1pPr>
      <a:lvl2pPr marL="1087486" algn="l" defTabSz="2174976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2pPr>
      <a:lvl3pPr marL="2174976" algn="l" defTabSz="2174976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3pPr>
      <a:lvl4pPr marL="3262452" algn="l" defTabSz="2174976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4pPr>
      <a:lvl5pPr marL="4349897" algn="l" defTabSz="2174976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5pPr>
      <a:lvl6pPr marL="5437380" algn="l" defTabSz="2174976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6pPr>
      <a:lvl7pPr marL="6524864" algn="l" defTabSz="2174976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7pPr>
      <a:lvl8pPr marL="7612344" algn="l" defTabSz="2174976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8pPr>
      <a:lvl9pPr marL="8699828" algn="l" defTabSz="2174976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1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1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12.png"/><Relationship Id="rId5" Type="http://schemas.openxmlformats.org/officeDocument/2006/relationships/image" Target="../media/image11.jpeg"/><Relationship Id="rId4" Type="http://schemas.openxmlformats.org/officeDocument/2006/relationships/hyperlink" Target="https://www.google.com/url?sa=i&amp;rct=j&amp;q=&amp;esrc=s&amp;source=images&amp;cd=&amp;cad=rja&amp;uact=8&amp;ved=0ahUKEwjBl9j7kqDQAhXRzRoKHaycA6AQjRwIBw&amp;url=https://www.pinterest.com/terramarproject/ocean-from-above/&amp;psig=AFQjCNGNKqrdhtrJg7cZ0FeAHLG5u97Eig&amp;ust=1478934621406676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5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3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2.png"/><Relationship Id="rId5" Type="http://schemas.openxmlformats.org/officeDocument/2006/relationships/image" Target="../media/image11.jpeg"/><Relationship Id="rId4" Type="http://schemas.openxmlformats.org/officeDocument/2006/relationships/hyperlink" Target="https://www.google.com/url?sa=i&amp;rct=j&amp;q=&amp;esrc=s&amp;source=images&amp;cd=&amp;cad=rja&amp;uact=8&amp;ved=0ahUKEwjBl9j7kqDQAhXRzRoKHaycA6AQjRwIBw&amp;url=https://www.pinterest.com/terramarproject/ocean-from-above/&amp;psig=AFQjCNGNKqrdhtrJg7cZ0FeAHLG5u97Eig&amp;ust=1478934621406676" TargetMode="Externa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3.png"/><Relationship Id="rId7" Type="http://schemas.openxmlformats.org/officeDocument/2006/relationships/image" Target="../media/image28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://www.oceansofimpact.global/" TargetMode="External"/><Relationship Id="rId3" Type="http://schemas.openxmlformats.org/officeDocument/2006/relationships/image" Target="../media/image30.jpeg"/><Relationship Id="rId7" Type="http://schemas.openxmlformats.org/officeDocument/2006/relationships/image" Target="../media/image3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8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png"/><Relationship Id="rId9" Type="http://schemas.openxmlformats.org/officeDocument/2006/relationships/image" Target="../media/image3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sz="quarter"/>
          </p:nvPr>
        </p:nvSpPr>
        <p:spPr>
          <a:xfrm>
            <a:off x="1860078" y="6103168"/>
            <a:ext cx="22011768" cy="1584326"/>
          </a:xfrm>
        </p:spPr>
        <p:txBody>
          <a:bodyPr/>
          <a:lstStyle/>
          <a:p>
            <a:pPr>
              <a:spcAft>
                <a:spcPts val="0"/>
              </a:spcAft>
            </a:pPr>
            <a:r>
              <a:rPr lang="en-GB" sz="7100" dirty="0" smtClean="0">
                <a:latin typeface="Calibri"/>
                <a:ea typeface="Calibri"/>
                <a:cs typeface="Times New Roman"/>
              </a:rPr>
              <a:t>Ocean acidification: </a:t>
            </a:r>
            <a:r>
              <a:rPr lang="en-GB" sz="5400" dirty="0" smtClean="0">
                <a:latin typeface="Calibri"/>
                <a:ea typeface="Calibri"/>
                <a:cs typeface="Times New Roman"/>
              </a:rPr>
              <a:t>another reason for reducing CO</a:t>
            </a:r>
            <a:r>
              <a:rPr lang="en-GB" sz="5400" baseline="-25000" dirty="0" smtClean="0">
                <a:latin typeface="Calibri"/>
                <a:ea typeface="Calibri"/>
                <a:cs typeface="Times New Roman"/>
              </a:rPr>
              <a:t>2</a:t>
            </a:r>
            <a:r>
              <a:rPr lang="en-GB" sz="5400" dirty="0" smtClean="0">
                <a:latin typeface="Calibri"/>
                <a:ea typeface="Calibri"/>
                <a:cs typeface="Times New Roman"/>
              </a:rPr>
              <a:t/>
            </a:r>
            <a:br>
              <a:rPr lang="en-GB" sz="5400" dirty="0" smtClean="0">
                <a:latin typeface="Calibri"/>
                <a:ea typeface="Calibri"/>
                <a:cs typeface="Times New Roman"/>
              </a:rPr>
            </a:br>
            <a:r>
              <a:rPr lang="en-GB" sz="5400" dirty="0" smtClean="0">
                <a:latin typeface="Calibri"/>
                <a:ea typeface="Calibri"/>
                <a:cs typeface="Times New Roman"/>
              </a:rPr>
              <a:t>emissions, for ocean inclusion in the Paris Agreement and for increasing global observations</a:t>
            </a:r>
            <a:r>
              <a:rPr lang="en-GB" sz="7100" dirty="0" smtClean="0">
                <a:latin typeface="Calibri"/>
                <a:ea typeface="Calibri"/>
                <a:cs typeface="Times New Roman"/>
              </a:rPr>
              <a:t/>
            </a:r>
            <a:br>
              <a:rPr lang="en-GB" sz="7100" dirty="0" smtClean="0">
                <a:latin typeface="Calibri"/>
                <a:ea typeface="Calibri"/>
                <a:cs typeface="Times New Roman"/>
              </a:rPr>
            </a:br>
            <a:r>
              <a:rPr lang="en-GB" sz="7100" dirty="0">
                <a:latin typeface="Calibri"/>
                <a:ea typeface="Calibri"/>
                <a:cs typeface="Times New Roman"/>
              </a:rPr>
              <a:t/>
            </a:r>
            <a:br>
              <a:rPr lang="en-GB" sz="7100" dirty="0">
                <a:latin typeface="Calibri"/>
                <a:ea typeface="Calibri"/>
                <a:cs typeface="Times New Roman"/>
              </a:rPr>
            </a:br>
            <a:r>
              <a:rPr lang="en-GB" sz="7100" dirty="0" smtClean="0">
                <a:latin typeface="Calibri"/>
                <a:ea typeface="Calibri"/>
                <a:cs typeface="Times New Roman"/>
              </a:rPr>
              <a:t> </a:t>
            </a:r>
            <a:endParaRPr lang="en-GB" sz="7100" dirty="0">
              <a:latin typeface="Calibri"/>
              <a:ea typeface="Calibri"/>
              <a:cs typeface="Times New Roman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sz="quarter" idx="1"/>
          </p:nvPr>
        </p:nvSpPr>
        <p:spPr>
          <a:xfrm>
            <a:off x="1860078" y="8353334"/>
            <a:ext cx="15950843" cy="968374"/>
          </a:xfrm>
        </p:spPr>
        <p:txBody>
          <a:bodyPr/>
          <a:lstStyle/>
          <a:p>
            <a:r>
              <a:rPr lang="en-GB" sz="4800" dirty="0"/>
              <a:t>Dr Carol Turley OBE, Plymouth Marine </a:t>
            </a:r>
            <a:r>
              <a:rPr lang="en-GB" sz="4800" dirty="0" smtClean="0"/>
              <a:t>Laboratory</a:t>
            </a:r>
            <a:endParaRPr lang="en-GB" sz="4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37852" y="8586204"/>
            <a:ext cx="7565560" cy="573680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860078" y="12172838"/>
            <a:ext cx="15040581" cy="1112156"/>
          </a:xfrm>
          <a:prstGeom prst="rect">
            <a:avLst/>
          </a:prstGeom>
          <a:noFill/>
        </p:spPr>
        <p:txBody>
          <a:bodyPr wrap="square" lIns="217483" tIns="108740" rIns="217483" bIns="108740" rtlCol="0">
            <a:spAutoFit/>
          </a:bodyPr>
          <a:lstStyle/>
          <a:p>
            <a:pPr algn="l" defTabSz="2174869" rt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2900" b="1" kern="1200" dirty="0" smtClean="0">
                <a:solidFill>
                  <a:srgbClr val="000000">
                    <a:lumMod val="65000"/>
                    <a:lumOff val="35000"/>
                  </a:srgbClr>
                </a:solidFill>
                <a:cs typeface="Arial" panose="020B0604020202020204" pitchFamily="34" charset="0"/>
              </a:rPr>
              <a:t>UN </a:t>
            </a:r>
            <a:r>
              <a:rPr lang="en-GB" sz="2900" b="1" kern="1200" dirty="0">
                <a:solidFill>
                  <a:srgbClr val="000000">
                    <a:lumMod val="65000"/>
                    <a:lumOff val="35000"/>
                  </a:srgbClr>
                </a:solidFill>
                <a:cs typeface="Arial" panose="020B0604020202020204" pitchFamily="34" charset="0"/>
              </a:rPr>
              <a:t>S</a:t>
            </a:r>
            <a:r>
              <a:rPr lang="en-GB" sz="2900" b="1" kern="1200" dirty="0" smtClean="0">
                <a:solidFill>
                  <a:srgbClr val="000000">
                    <a:lumMod val="65000"/>
                    <a:lumOff val="35000"/>
                  </a:srgbClr>
                </a:solidFill>
                <a:cs typeface="Arial" panose="020B0604020202020204" pitchFamily="34" charset="0"/>
              </a:rPr>
              <a:t>ide Event, on Ocean Acidification, part of the COP24 UN Oceans Action Event, 8</a:t>
            </a:r>
            <a:r>
              <a:rPr lang="en-GB" sz="2900" b="1" kern="1200" baseline="30000" dirty="0" smtClean="0">
                <a:solidFill>
                  <a:srgbClr val="000000">
                    <a:lumMod val="65000"/>
                    <a:lumOff val="35000"/>
                  </a:srgbClr>
                </a:solidFill>
                <a:cs typeface="Arial" panose="020B0604020202020204" pitchFamily="34" charset="0"/>
              </a:rPr>
              <a:t>th</a:t>
            </a:r>
            <a:r>
              <a:rPr lang="en-GB" sz="2900" b="1" kern="1200" dirty="0" smtClean="0">
                <a:solidFill>
                  <a:srgbClr val="000000">
                    <a:lumMod val="65000"/>
                    <a:lumOff val="35000"/>
                  </a:srgbClr>
                </a:solidFill>
                <a:cs typeface="Arial" panose="020B0604020202020204" pitchFamily="34" charset="0"/>
              </a:rPr>
              <a:t> December 2018</a:t>
            </a:r>
            <a:endParaRPr lang="en-GB" sz="2900" b="1" kern="1200" dirty="0">
              <a:solidFill>
                <a:srgbClr val="000000">
                  <a:lumMod val="65000"/>
                  <a:lumOff val="35000"/>
                </a:srgbClr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389946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865786"/>
            <a:ext cx="22852392" cy="1065462"/>
          </a:xfrm>
        </p:spPr>
        <p:txBody>
          <a:bodyPr>
            <a:noAutofit/>
          </a:bodyPr>
          <a:lstStyle/>
          <a:p>
            <a:pPr algn="l"/>
            <a:r>
              <a:rPr lang="en-GB" sz="6000" b="1" dirty="0" smtClean="0">
                <a:solidFill>
                  <a:schemeClr val="tx1"/>
                </a:solidFill>
              </a:rPr>
              <a:t>Ocean acidification is happening now and is measurable</a:t>
            </a:r>
            <a:endParaRPr lang="en-GB" sz="6000" b="1" dirty="0">
              <a:solidFill>
                <a:schemeClr val="tx1"/>
              </a:solidFill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3098555"/>
            <a:ext cx="13610669" cy="100078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5506700" y="3486060"/>
            <a:ext cx="6248400" cy="856644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 defTabSz="825500" rtl="0" latinLnBrk="1" hangingPunct="0"/>
            <a:r>
              <a:rPr lang="en-GB" b="1" dirty="0" smtClean="0">
                <a:solidFill>
                  <a:srgbClr val="FF0000"/>
                </a:solidFill>
              </a:rPr>
              <a:t>Atmospheric CO</a:t>
            </a:r>
            <a:r>
              <a:rPr lang="en-GB" b="1" baseline="-25000" dirty="0" smtClean="0">
                <a:solidFill>
                  <a:srgbClr val="FF0000"/>
                </a:solidFill>
              </a:rPr>
              <a:t>2</a:t>
            </a:r>
          </a:p>
          <a:p>
            <a:pPr algn="l" defTabSz="825500" rtl="0" latinLnBrk="1" hangingPunct="0"/>
            <a:endParaRPr lang="en-GB" b="1" baseline="-25000" dirty="0">
              <a:solidFill>
                <a:srgbClr val="FF0000"/>
              </a:solidFill>
            </a:endParaRPr>
          </a:p>
          <a:p>
            <a:pPr algn="l" defTabSz="825500" rtl="0" latinLnBrk="1" hangingPunct="0"/>
            <a:endParaRPr lang="en-GB" b="1" baseline="-25000" dirty="0" smtClean="0">
              <a:solidFill>
                <a:srgbClr val="FF0000"/>
              </a:solidFill>
            </a:endParaRPr>
          </a:p>
          <a:p>
            <a:pPr algn="l" defTabSz="825500" rtl="0" latinLnBrk="1" hangingPunct="0"/>
            <a:r>
              <a:rPr lang="en-GB" b="1" dirty="0" smtClean="0">
                <a:solidFill>
                  <a:srgbClr val="308B16">
                    <a:lumMod val="40000"/>
                    <a:lumOff val="60000"/>
                  </a:srgbClr>
                </a:solidFill>
              </a:rPr>
              <a:t>Seawater pCO</a:t>
            </a:r>
            <a:r>
              <a:rPr lang="en-GB" b="1" baseline="-25000" dirty="0" smtClean="0">
                <a:solidFill>
                  <a:srgbClr val="308B16">
                    <a:lumMod val="40000"/>
                    <a:lumOff val="60000"/>
                  </a:srgbClr>
                </a:solidFill>
              </a:rPr>
              <a:t>2</a:t>
            </a:r>
          </a:p>
          <a:p>
            <a:pPr algn="l" defTabSz="825500" rtl="0" latinLnBrk="1" hangingPunct="0"/>
            <a:endParaRPr lang="en-GB" b="1" baseline="-25000" dirty="0">
              <a:solidFill>
                <a:srgbClr val="308B16">
                  <a:lumMod val="40000"/>
                  <a:lumOff val="60000"/>
                </a:srgbClr>
              </a:solidFill>
            </a:endParaRPr>
          </a:p>
          <a:p>
            <a:pPr algn="l" defTabSz="825500" rtl="0" latinLnBrk="1" hangingPunct="0"/>
            <a:endParaRPr lang="en-GB" b="1" baseline="-25000" dirty="0" smtClean="0">
              <a:solidFill>
                <a:srgbClr val="308B16">
                  <a:lumMod val="40000"/>
                  <a:lumOff val="60000"/>
                </a:srgbClr>
              </a:solidFill>
            </a:endParaRPr>
          </a:p>
          <a:p>
            <a:pPr algn="l" defTabSz="825500" rtl="0" latinLnBrk="1" hangingPunct="0"/>
            <a:endParaRPr lang="en-GB" b="1" baseline="-25000" dirty="0">
              <a:solidFill>
                <a:srgbClr val="308B16">
                  <a:lumMod val="40000"/>
                  <a:lumOff val="60000"/>
                </a:srgbClr>
              </a:solidFill>
            </a:endParaRPr>
          </a:p>
          <a:p>
            <a:pPr algn="l" defTabSz="825500" rtl="0" latinLnBrk="1" hangingPunct="0"/>
            <a:endParaRPr lang="en-GB" b="1" baseline="-25000" dirty="0" smtClean="0">
              <a:solidFill>
                <a:srgbClr val="308B16">
                  <a:lumMod val="40000"/>
                  <a:lumOff val="60000"/>
                </a:srgbClr>
              </a:solidFill>
            </a:endParaRPr>
          </a:p>
          <a:p>
            <a:pPr algn="l" defTabSz="825500" rtl="0" latinLnBrk="1" hangingPunct="0"/>
            <a:endParaRPr lang="en-GB" b="1" baseline="-25000" dirty="0">
              <a:solidFill>
                <a:srgbClr val="308B16">
                  <a:lumMod val="40000"/>
                  <a:lumOff val="60000"/>
                </a:srgbClr>
              </a:solidFill>
            </a:endParaRPr>
          </a:p>
          <a:p>
            <a:pPr algn="l" defTabSz="825500" rtl="0" latinLnBrk="1" hangingPunct="0"/>
            <a:endParaRPr lang="en-GB" b="1" baseline="-25000" dirty="0" smtClean="0">
              <a:solidFill>
                <a:srgbClr val="308B16">
                  <a:lumMod val="40000"/>
                  <a:lumOff val="60000"/>
                </a:srgbClr>
              </a:solidFill>
            </a:endParaRPr>
          </a:p>
          <a:p>
            <a:pPr algn="l" defTabSz="825500" rtl="0" latinLnBrk="1" hangingPunct="0"/>
            <a:endParaRPr lang="en-GB" b="1" baseline="-25000" dirty="0" smtClean="0">
              <a:solidFill>
                <a:srgbClr val="308B16">
                  <a:lumMod val="40000"/>
                  <a:lumOff val="60000"/>
                </a:srgbClr>
              </a:solidFill>
            </a:endParaRPr>
          </a:p>
          <a:p>
            <a:pPr algn="l" defTabSz="825500" rtl="0" latinLnBrk="1" hangingPunct="0"/>
            <a:endParaRPr lang="en-GB" b="1" baseline="-25000" dirty="0">
              <a:solidFill>
                <a:srgbClr val="308B16">
                  <a:lumMod val="40000"/>
                  <a:lumOff val="60000"/>
                </a:srgbClr>
              </a:solidFill>
            </a:endParaRPr>
          </a:p>
          <a:p>
            <a:pPr algn="l" defTabSz="825500" rtl="0" latinLnBrk="1" hangingPunct="0"/>
            <a:endParaRPr lang="en-GB" b="1" baseline="-25000" dirty="0">
              <a:solidFill>
                <a:srgbClr val="308B16">
                  <a:lumMod val="40000"/>
                  <a:lumOff val="60000"/>
                </a:srgbClr>
              </a:solidFill>
            </a:endParaRPr>
          </a:p>
          <a:p>
            <a:pPr algn="l" defTabSz="825500" rtl="0" latinLnBrk="1" hangingPunct="0"/>
            <a:endParaRPr lang="en-GB" b="1" baseline="-25000" dirty="0" smtClean="0">
              <a:solidFill>
                <a:srgbClr val="308B16">
                  <a:lumMod val="40000"/>
                  <a:lumOff val="60000"/>
                </a:srgbClr>
              </a:solidFill>
            </a:endParaRPr>
          </a:p>
          <a:p>
            <a:pPr algn="l" defTabSz="825500" rtl="0" latinLnBrk="1" hangingPunct="0"/>
            <a:r>
              <a:rPr lang="en-GB" b="1" dirty="0" smtClean="0">
                <a:solidFill>
                  <a:srgbClr val="0065C1">
                    <a:lumMod val="40000"/>
                    <a:lumOff val="60000"/>
                  </a:srgbClr>
                </a:solidFill>
              </a:rPr>
              <a:t>Seawater pH</a:t>
            </a:r>
            <a:endParaRPr lang="en-GB" b="1" dirty="0">
              <a:solidFill>
                <a:srgbClr val="0065C1">
                  <a:lumMod val="40000"/>
                  <a:lumOff val="60000"/>
                </a:srgbClr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7145000" y="7315200"/>
            <a:ext cx="692659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GB" dirty="0"/>
              <a:t>The ocean has </a:t>
            </a:r>
            <a:r>
              <a:rPr lang="en-GB" dirty="0" smtClean="0"/>
              <a:t>already taken </a:t>
            </a:r>
            <a:r>
              <a:rPr lang="en-GB" dirty="0"/>
              <a:t>up 27% of </a:t>
            </a:r>
            <a:r>
              <a:rPr lang="en-GB" dirty="0" smtClean="0"/>
              <a:t>CO</a:t>
            </a:r>
            <a:r>
              <a:rPr lang="en-GB" baseline="-25000" dirty="0" smtClean="0"/>
              <a:t>2</a:t>
            </a:r>
            <a:r>
              <a:rPr lang="en-GB" dirty="0" smtClean="0"/>
              <a:t> emissions causing ocean acidification</a:t>
            </a:r>
            <a:endParaRPr lang="en-GB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56392" y="7075710"/>
            <a:ext cx="7434592" cy="36490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8316570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9061450" y="466106"/>
            <a:ext cx="15570280" cy="2020324"/>
          </a:xfrm>
          <a:prstGeom prst="rect">
            <a:avLst/>
          </a:prstGeom>
          <a:noFill/>
        </p:spPr>
        <p:txBody>
          <a:bodyPr wrap="square" lIns="217706" tIns="108852" rIns="217706" bIns="108852">
            <a:spAutoFit/>
          </a:bodyPr>
          <a:lstStyle/>
          <a:p>
            <a:pPr algn="l" defTabSz="2177048" rtl="0"/>
            <a:r>
              <a:rPr lang="en-GB" sz="6000" b="1" kern="1200" dirty="0">
                <a:solidFill>
                  <a:schemeClr val="tx1"/>
                </a:solidFill>
                <a:latin typeface="Frutiger LT Pro 55 Roman" panose="020B0602020204020204" pitchFamily="34" charset="0"/>
              </a:rPr>
              <a:t>Where are we now?</a:t>
            </a:r>
          </a:p>
          <a:p>
            <a:pPr algn="l" defTabSz="2177048" rtl="0"/>
            <a:endParaRPr lang="en-US" sz="5800" kern="1200" dirty="0">
              <a:solidFill>
                <a:schemeClr val="tx1"/>
              </a:solidFill>
              <a:latin typeface="Calibri" panose="020F0502020204030204"/>
            </a:endParaRPr>
          </a:p>
        </p:txBody>
      </p:sp>
      <p:sp>
        <p:nvSpPr>
          <p:cNvPr id="4" name="ZoneTexte 22"/>
          <p:cNvSpPr txBox="1"/>
          <p:nvPr/>
        </p:nvSpPr>
        <p:spPr>
          <a:xfrm>
            <a:off x="9723511" y="3413497"/>
            <a:ext cx="15934790" cy="3112930"/>
          </a:xfrm>
          <a:prstGeom prst="rect">
            <a:avLst/>
          </a:prstGeom>
          <a:noFill/>
        </p:spPr>
        <p:txBody>
          <a:bodyPr wrap="square" lIns="217706" tIns="108852" rIns="217706" bIns="108852" rtlCol="0">
            <a:spAutoFit/>
          </a:bodyPr>
          <a:lstStyle/>
          <a:p>
            <a:pPr marL="816394" indent="-816394" algn="l" defTabSz="2177048" rtl="0">
              <a:buFont typeface="Arial" panose="020B0604020202020204" pitchFamily="34" charset="0"/>
              <a:buChar char="•"/>
            </a:pPr>
            <a:endParaRPr lang="en-GB" sz="2000" b="1" kern="1200" dirty="0">
              <a:solidFill>
                <a:prstClr val="white"/>
              </a:solidFill>
              <a:latin typeface="Frutiger LT Pro 55 Roman" panose="020B0602020204020204" pitchFamily="34" charset="0"/>
            </a:endParaRPr>
          </a:p>
          <a:p>
            <a:pPr marL="816394" indent="-816394" algn="l" defTabSz="2177048" rtl="0">
              <a:buFont typeface="Arial" panose="020B0604020202020204" pitchFamily="34" charset="0"/>
              <a:buChar char="•"/>
            </a:pPr>
            <a:endParaRPr lang="en-GB" sz="2000" b="1" kern="1200" dirty="0">
              <a:solidFill>
                <a:prstClr val="white"/>
              </a:solidFill>
              <a:latin typeface="Frutiger LT Pro 55 Roman" panose="020B0602020204020204" pitchFamily="34" charset="0"/>
            </a:endParaRPr>
          </a:p>
          <a:p>
            <a:pPr marL="816394" indent="-816394" algn="l" defTabSz="2177048" rtl="0">
              <a:buFont typeface="Arial" panose="020B0604020202020204" pitchFamily="34" charset="0"/>
              <a:buChar char="•"/>
            </a:pPr>
            <a:r>
              <a:rPr lang="en-GB" sz="5400" b="1" kern="1200" dirty="0">
                <a:solidFill>
                  <a:prstClr val="white"/>
                </a:solidFill>
                <a:latin typeface="Frutiger LT Pro 55 Roman" panose="020B0602020204020204" pitchFamily="34" charset="0"/>
              </a:rPr>
              <a:t>30% increase in ocean </a:t>
            </a:r>
            <a:r>
              <a:rPr lang="en-GB" sz="5400" b="1" kern="1200" dirty="0" smtClean="0">
                <a:solidFill>
                  <a:prstClr val="white"/>
                </a:solidFill>
                <a:latin typeface="Frutiger LT Pro 55 Roman" panose="020B0602020204020204" pitchFamily="34" charset="0"/>
              </a:rPr>
              <a:t>acidity</a:t>
            </a:r>
          </a:p>
          <a:p>
            <a:pPr marL="816394" indent="-816394" algn="l" defTabSz="2177048" rtl="0">
              <a:buFont typeface="Arial" panose="020B0604020202020204" pitchFamily="34" charset="0"/>
              <a:buChar char="•"/>
            </a:pPr>
            <a:r>
              <a:rPr lang="en-GB" sz="5400" b="1" kern="1200" dirty="0" smtClean="0">
                <a:solidFill>
                  <a:prstClr val="white"/>
                </a:solidFill>
                <a:latin typeface="Frutiger LT Pro 55 Roman" panose="020B0602020204020204" pitchFamily="34" charset="0"/>
              </a:rPr>
              <a:t>Impacts already detectable</a:t>
            </a:r>
            <a:endParaRPr lang="en-GB" sz="5400" b="1" kern="1200" dirty="0">
              <a:solidFill>
                <a:prstClr val="white"/>
              </a:solidFill>
              <a:latin typeface="Frutiger LT Pro 55 Roman" panose="020B0602020204020204" pitchFamily="34" charset="0"/>
            </a:endParaRPr>
          </a:p>
          <a:p>
            <a:pPr marL="816394" indent="-816394" algn="l" defTabSz="2177048" rtl="0">
              <a:buFont typeface="Arial" panose="020B0604020202020204" pitchFamily="34" charset="0"/>
              <a:buChar char="•"/>
            </a:pPr>
            <a:endParaRPr lang="en-GB" sz="2000" b="1" kern="1200" dirty="0">
              <a:solidFill>
                <a:prstClr val="white"/>
              </a:solidFill>
              <a:latin typeface="Frutiger LT Pro 55 Roman" panose="020B0602020204020204" pitchFamily="34" charset="0"/>
            </a:endParaRPr>
          </a:p>
          <a:p>
            <a:pPr marL="816394" indent="-816394" algn="l" defTabSz="2177048" rtl="0">
              <a:buFont typeface="Arial" panose="020B0604020202020204" pitchFamily="34" charset="0"/>
              <a:buChar char="•"/>
            </a:pPr>
            <a:endParaRPr lang="en-GB" sz="2000" b="1" kern="1200" dirty="0">
              <a:solidFill>
                <a:prstClr val="white"/>
              </a:solidFill>
              <a:latin typeface="Frutiger LT Pro 55 Roman" panose="020B0602020204020204" pitchFamily="34" charset="0"/>
            </a:endParaRPr>
          </a:p>
        </p:txBody>
      </p:sp>
      <p:sp>
        <p:nvSpPr>
          <p:cNvPr id="6" name="ZoneTexte 3"/>
          <p:cNvSpPr txBox="1"/>
          <p:nvPr/>
        </p:nvSpPr>
        <p:spPr>
          <a:xfrm>
            <a:off x="647700" y="1476268"/>
            <a:ext cx="23736300" cy="1881824"/>
          </a:xfrm>
          <a:prstGeom prst="rect">
            <a:avLst/>
          </a:prstGeom>
          <a:noFill/>
        </p:spPr>
        <p:txBody>
          <a:bodyPr wrap="square" lIns="217706" tIns="108852" rIns="217706" bIns="108852" rtlCol="0">
            <a:spAutoFit/>
          </a:bodyPr>
          <a:lstStyle/>
          <a:p>
            <a:pPr algn="l" defTabSz="2177048" rtl="0"/>
            <a:r>
              <a:rPr lang="en-GB" sz="5400" kern="1200" dirty="0">
                <a:solidFill>
                  <a:schemeClr val="tx1"/>
                </a:solidFill>
                <a:latin typeface="Frutiger LT Pro 55 Roman" panose="020B0602020204020204" pitchFamily="34" charset="0"/>
              </a:rPr>
              <a:t>Since pre-industrial times, human activities have caused approximately:</a:t>
            </a:r>
          </a:p>
        </p:txBody>
      </p:sp>
      <p:sp>
        <p:nvSpPr>
          <p:cNvPr id="9" name="Rectangle 8"/>
          <p:cNvSpPr/>
          <p:nvPr/>
        </p:nvSpPr>
        <p:spPr>
          <a:xfrm>
            <a:off x="9060712" y="3413497"/>
            <a:ext cx="12846788" cy="3451926"/>
          </a:xfrm>
          <a:prstGeom prst="rect">
            <a:avLst/>
          </a:prstGeom>
          <a:solidFill>
            <a:srgbClr val="4472C4">
              <a:lumMod val="40000"/>
              <a:lumOff val="60000"/>
              <a:alpha val="5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217706" tIns="108852" rIns="217706" bIns="108852" rtlCol="0" anchor="ctr"/>
          <a:lstStyle/>
          <a:p>
            <a:pPr defTabSz="2177048" rtl="0"/>
            <a:endParaRPr lang="en-US" sz="4400" kern="12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9347243" y="7490107"/>
            <a:ext cx="9791463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defTabSz="2177048" rtl="0"/>
            <a:r>
              <a:rPr lang="en-GB" sz="5400" b="1" kern="1200" dirty="0">
                <a:solidFill>
                  <a:schemeClr val="tx1"/>
                </a:solidFill>
                <a:latin typeface="Frutiger LT Pro 55 Roman" panose="020B0602020204020204" pitchFamily="34" charset="0"/>
              </a:rPr>
              <a:t>Where could we be by 2100?</a:t>
            </a:r>
          </a:p>
        </p:txBody>
      </p:sp>
      <p:sp>
        <p:nvSpPr>
          <p:cNvPr id="10" name="Rectangle 9"/>
          <p:cNvSpPr/>
          <p:nvPr/>
        </p:nvSpPr>
        <p:spPr>
          <a:xfrm>
            <a:off x="9723510" y="10047783"/>
            <a:ext cx="1260309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16394" indent="-816394" algn="l" defTabSz="2177048" rtl="0">
              <a:buFont typeface="Arial" panose="020B0604020202020204" pitchFamily="34" charset="0"/>
              <a:buChar char="•"/>
            </a:pPr>
            <a:r>
              <a:rPr lang="en-GB" sz="5400" b="1" kern="1200" dirty="0">
                <a:solidFill>
                  <a:schemeClr val="tx1"/>
                </a:solidFill>
                <a:latin typeface="Frutiger LT Pro 55 Roman" panose="020B0602020204020204" pitchFamily="34" charset="0"/>
              </a:rPr>
              <a:t>150% increase in ocean </a:t>
            </a:r>
            <a:r>
              <a:rPr lang="en-GB" sz="5400" b="1" kern="1200" dirty="0" smtClean="0">
                <a:solidFill>
                  <a:schemeClr val="tx1"/>
                </a:solidFill>
                <a:latin typeface="Frutiger LT Pro 55 Roman" panose="020B0602020204020204" pitchFamily="34" charset="0"/>
              </a:rPr>
              <a:t>acidity</a:t>
            </a:r>
          </a:p>
          <a:p>
            <a:pPr marL="816394" indent="-816394" algn="l" defTabSz="2177048" rtl="0">
              <a:buFont typeface="Arial" panose="020B0604020202020204" pitchFamily="34" charset="0"/>
              <a:buChar char="•"/>
            </a:pPr>
            <a:r>
              <a:rPr lang="en-GB" sz="5400" b="1" kern="1200" dirty="0">
                <a:solidFill>
                  <a:schemeClr val="tx1"/>
                </a:solidFill>
                <a:latin typeface="Frutiger LT Pro 55 Roman" panose="020B0602020204020204" pitchFamily="34" charset="0"/>
              </a:rPr>
              <a:t>~50% of all species tested negatively affected by ocean acidification</a:t>
            </a:r>
          </a:p>
          <a:p>
            <a:pPr marL="816394" indent="-816394" algn="l" defTabSz="2177048" rtl="0">
              <a:buFont typeface="Arial" panose="020B0604020202020204" pitchFamily="34" charset="0"/>
              <a:buChar char="•"/>
            </a:pPr>
            <a:endParaRPr lang="en-GB" sz="5400" b="1" kern="1200" dirty="0">
              <a:solidFill>
                <a:schemeClr val="tx1"/>
              </a:solidFill>
              <a:latin typeface="Frutiger LT Pro 55 Roman" panose="020B0602020204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1450" y="9398000"/>
            <a:ext cx="12846050" cy="40087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8904" y="3632069"/>
            <a:ext cx="7316896" cy="100839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8735608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400" y="5987757"/>
            <a:ext cx="2908300" cy="2609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7208" y="5987757"/>
            <a:ext cx="2908300" cy="2609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9048" y="5897133"/>
            <a:ext cx="2908300" cy="2609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24980" y="5850175"/>
            <a:ext cx="2908300" cy="2609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24300" y="5814141"/>
            <a:ext cx="2908300" cy="2609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" name="Picture 2" descr="Image result for Pacific ocean from space globe">
            <a:hlinkClick r:id="rId4"/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25" t="7622" r="18030" b="4847"/>
          <a:stretch/>
        </p:blipFill>
        <p:spPr bwMode="auto">
          <a:xfrm>
            <a:off x="20599401" y="5861664"/>
            <a:ext cx="2905674" cy="2613788"/>
          </a:xfrm>
          <a:prstGeom prst="ellipse">
            <a:avLst/>
          </a:prstGeom>
          <a:noFill/>
          <a:ln w="28575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276292"/>
            <a:ext cx="24384000" cy="10604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14156" tIns="107080" rIns="214156" bIns="107080"/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defTabSz="1087920" rtl="0" eaLnBrk="1" hangingPunct="1"/>
            <a:r>
              <a:rPr lang="en-US" altLang="fr-FR" kern="1200" dirty="0">
                <a:solidFill>
                  <a:prstClr val="white"/>
                </a:solidFill>
                <a:latin typeface="Tahoma" pitchFamily="34" charset="0"/>
                <a:ea typeface="WenQuanYi Zen Hei"/>
                <a:cs typeface="WenQuanYi Zen Hei"/>
              </a:rPr>
              <a:t> </a:t>
            </a:r>
            <a:r>
              <a:rPr lang="en-US" altLang="fr-FR" sz="6000" b="1" kern="1200" dirty="0">
                <a:solidFill>
                  <a:prstClr val="white"/>
                </a:solidFill>
                <a:latin typeface="Frutiger LT Pro 55 Roman" panose="020B0602020204020204" pitchFamily="34" charset="0"/>
                <a:cs typeface="+mn-cs"/>
              </a:rPr>
              <a:t>The ocean is at the frontline of climate change</a:t>
            </a:r>
          </a:p>
          <a:p>
            <a:pPr algn="l" defTabSz="1087920" rtl="0" eaLnBrk="1" hangingPunct="1"/>
            <a:r>
              <a:rPr lang="en-US" altLang="fr-FR" sz="4800" kern="1200" dirty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fr-FR" sz="3600" b="1" kern="1200" dirty="0">
                <a:latin typeface="Frutiger LT Pro 55 Roman" panose="020B0602020204020204" pitchFamily="34" charset="0"/>
                <a:cs typeface="+mn-cs"/>
              </a:rPr>
              <a:t>… multiple stressors often occurring at the same time and place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87400" y="6942359"/>
            <a:ext cx="3048000" cy="47192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defTabSz="825058" rtl="0" latinLnBrk="1" hangingPunct="0"/>
            <a:r>
              <a:rPr lang="en-GB" sz="2400" b="1" dirty="0"/>
              <a:t>Acidification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2541852" y="6932597"/>
            <a:ext cx="3048000" cy="47192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defTabSz="825058" rtl="0" latinLnBrk="1" hangingPunct="0"/>
            <a:r>
              <a:rPr lang="en-GB" sz="2400" b="1" dirty="0"/>
              <a:t>Sea Level Rise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599348" y="6932597"/>
            <a:ext cx="3048000" cy="47192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defTabSz="825058" rtl="0" latinLnBrk="1" hangingPunct="0"/>
            <a:r>
              <a:rPr lang="en-GB" sz="2400" b="1" dirty="0"/>
              <a:t>Oxygen loss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07208" y="6919139"/>
            <a:ext cx="3048000" cy="47192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defTabSz="825058" rtl="0" latinLnBrk="1" hangingPunct="0"/>
            <a:r>
              <a:rPr lang="en-GB" sz="2400" b="1" dirty="0"/>
              <a:t>Warming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0447000" y="6932597"/>
            <a:ext cx="3048000" cy="47192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defTabSz="825058" rtl="0" latinLnBrk="1" hangingPunct="0"/>
            <a:r>
              <a:rPr lang="en-GB" sz="2400" b="1" dirty="0"/>
              <a:t>Storms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6624300" y="6932597"/>
            <a:ext cx="3048000" cy="47192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defTabSz="825058" rtl="0" latinLnBrk="1" hangingPunct="0"/>
            <a:r>
              <a:rPr lang="en-GB" sz="2400" b="1" dirty="0"/>
              <a:t>Marine heat waves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993895" y="6532338"/>
            <a:ext cx="723166" cy="1200324"/>
          </a:xfrm>
          <a:prstGeom prst="rect">
            <a:avLst/>
          </a:prstGeom>
        </p:spPr>
        <p:txBody>
          <a:bodyPr wrap="none" lIns="91386" tIns="45718" rIns="91386" bIns="45718">
            <a:spAutoFit/>
          </a:bodyPr>
          <a:lstStyle/>
          <a:p>
            <a:pPr defTabSz="825058" rtl="0" latinLnBrk="1" hangingPunct="0"/>
            <a:r>
              <a:rPr lang="en-GB" sz="7200" dirty="0">
                <a:solidFill>
                  <a:srgbClr val="FF0000"/>
                </a:solidFill>
              </a:rPr>
              <a:t>+</a:t>
            </a:r>
          </a:p>
        </p:txBody>
      </p:sp>
      <p:sp>
        <p:nvSpPr>
          <p:cNvPr id="42" name="Rectangle 41"/>
          <p:cNvSpPr/>
          <p:nvPr/>
        </p:nvSpPr>
        <p:spPr>
          <a:xfrm>
            <a:off x="7912303" y="6578162"/>
            <a:ext cx="723166" cy="1200324"/>
          </a:xfrm>
          <a:prstGeom prst="rect">
            <a:avLst/>
          </a:prstGeom>
        </p:spPr>
        <p:txBody>
          <a:bodyPr wrap="none" lIns="91386" tIns="45718" rIns="91386" bIns="45718">
            <a:spAutoFit/>
          </a:bodyPr>
          <a:lstStyle/>
          <a:p>
            <a:pPr defTabSz="825058" rtl="0" latinLnBrk="1" hangingPunct="0"/>
            <a:r>
              <a:rPr lang="en-GB" sz="7200" dirty="0">
                <a:solidFill>
                  <a:srgbClr val="FF0000"/>
                </a:solidFill>
              </a:rPr>
              <a:t>+</a:t>
            </a:r>
          </a:p>
        </p:txBody>
      </p:sp>
      <p:sp>
        <p:nvSpPr>
          <p:cNvPr id="43" name="Rectangle 42"/>
          <p:cNvSpPr/>
          <p:nvPr/>
        </p:nvSpPr>
        <p:spPr>
          <a:xfrm>
            <a:off x="19685059" y="6589122"/>
            <a:ext cx="723166" cy="1200324"/>
          </a:xfrm>
          <a:prstGeom prst="rect">
            <a:avLst/>
          </a:prstGeom>
        </p:spPr>
        <p:txBody>
          <a:bodyPr wrap="none" lIns="91386" tIns="45718" rIns="91386" bIns="45718">
            <a:spAutoFit/>
          </a:bodyPr>
          <a:lstStyle/>
          <a:p>
            <a:pPr defTabSz="825058" rtl="0" latinLnBrk="1" hangingPunct="0"/>
            <a:r>
              <a:rPr lang="en-GB" sz="7200" dirty="0">
                <a:solidFill>
                  <a:srgbClr val="FF0000"/>
                </a:solidFill>
              </a:rPr>
              <a:t>+</a:t>
            </a:r>
          </a:p>
        </p:txBody>
      </p:sp>
      <p:sp>
        <p:nvSpPr>
          <p:cNvPr id="44" name="Rectangle 43"/>
          <p:cNvSpPr/>
          <p:nvPr/>
        </p:nvSpPr>
        <p:spPr>
          <a:xfrm>
            <a:off x="15710583" y="6578162"/>
            <a:ext cx="723166" cy="1200324"/>
          </a:xfrm>
          <a:prstGeom prst="rect">
            <a:avLst/>
          </a:prstGeom>
        </p:spPr>
        <p:txBody>
          <a:bodyPr wrap="none" lIns="91386" tIns="45718" rIns="91386" bIns="45718">
            <a:spAutoFit/>
          </a:bodyPr>
          <a:lstStyle/>
          <a:p>
            <a:pPr defTabSz="825058" rtl="0" latinLnBrk="1" hangingPunct="0"/>
            <a:r>
              <a:rPr lang="en-GB" sz="7200" dirty="0">
                <a:solidFill>
                  <a:srgbClr val="FF0000"/>
                </a:solidFill>
              </a:rPr>
              <a:t>+</a:t>
            </a:r>
          </a:p>
        </p:txBody>
      </p:sp>
      <p:sp>
        <p:nvSpPr>
          <p:cNvPr id="45" name="Rectangle 44"/>
          <p:cNvSpPr/>
          <p:nvPr/>
        </p:nvSpPr>
        <p:spPr>
          <a:xfrm>
            <a:off x="11805021" y="6578162"/>
            <a:ext cx="723166" cy="1200324"/>
          </a:xfrm>
          <a:prstGeom prst="rect">
            <a:avLst/>
          </a:prstGeom>
        </p:spPr>
        <p:txBody>
          <a:bodyPr wrap="none" lIns="91386" tIns="45718" rIns="91386" bIns="45718">
            <a:spAutoFit/>
          </a:bodyPr>
          <a:lstStyle/>
          <a:p>
            <a:pPr defTabSz="825058" rtl="0" latinLnBrk="1" hangingPunct="0"/>
            <a:r>
              <a:rPr lang="en-GB" sz="7200" dirty="0">
                <a:solidFill>
                  <a:srgbClr val="FF0000"/>
                </a:solidFill>
              </a:rPr>
              <a:t>+</a:t>
            </a:r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69280" y="137712"/>
            <a:ext cx="3814720" cy="1945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17118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685672C3-6EC8-42A6-B5BC-2576B9EC740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548" t="19195" r="1078" b="36905"/>
          <a:stretch/>
        </p:blipFill>
        <p:spPr>
          <a:xfrm>
            <a:off x="10668000" y="2907081"/>
            <a:ext cx="13373099" cy="1050412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962" y="4597089"/>
            <a:ext cx="5487231" cy="64333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054789" y="2122251"/>
            <a:ext cx="9613211" cy="1569660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l"/>
            <a:r>
              <a:rPr lang="en-GB" sz="4800" b="1" kern="1200" dirty="0">
                <a:solidFill>
                  <a:schemeClr val="bg1"/>
                </a:solidFill>
                <a:latin typeface="Frutiger LT Pro 55 Roman" panose="020B0602020204020204" pitchFamily="34" charset="0"/>
              </a:rPr>
              <a:t>Level of additional </a:t>
            </a:r>
            <a:r>
              <a:rPr lang="en-GB" sz="4800" b="1" kern="1200" dirty="0" smtClean="0">
                <a:solidFill>
                  <a:schemeClr val="bg1"/>
                </a:solidFill>
                <a:latin typeface="Frutiger LT Pro 55 Roman" panose="020B0602020204020204" pitchFamily="34" charset="0"/>
              </a:rPr>
              <a:t>risk due to climate change</a:t>
            </a:r>
            <a:endParaRPr lang="en-GB" sz="4800" b="1" kern="1200" dirty="0">
              <a:solidFill>
                <a:schemeClr val="bg1"/>
              </a:solidFill>
              <a:latin typeface="Frutiger LT Pro 55 Roman" panose="020B0602020204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61962" y="621046"/>
            <a:ext cx="24269740" cy="1143160"/>
          </a:xfrm>
          <a:prstGeom prst="rect">
            <a:avLst/>
          </a:prstGeom>
        </p:spPr>
        <p:txBody>
          <a:bodyPr wrap="square" lIns="217706" tIns="108852" rIns="217706" bIns="108852">
            <a:spAutoFit/>
          </a:bodyPr>
          <a:lstStyle/>
          <a:p>
            <a:pPr algn="l" defTabSz="2177048" rtl="0"/>
            <a:r>
              <a:rPr lang="en-GB" sz="6000" b="1" kern="1200" dirty="0">
                <a:solidFill>
                  <a:schemeClr val="bg1"/>
                </a:solidFill>
                <a:latin typeface="Frutiger LT Pro 55 Roman" panose="020B0602020204020204" pitchFamily="34" charset="0"/>
              </a:rPr>
              <a:t>IPCC SR1.5: Risk level assessed between 1.5 and 2℃ </a:t>
            </a:r>
            <a:endParaRPr lang="en-US" sz="6000" kern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4613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685672C3-6EC8-42A6-B5BC-2576B9EC740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1" t="19580" r="38791" b="44179"/>
          <a:stretch/>
        </p:blipFill>
        <p:spPr>
          <a:xfrm>
            <a:off x="4547147" y="3224520"/>
            <a:ext cx="18069174" cy="746090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48638" y="9647238"/>
            <a:ext cx="3535364" cy="41449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2971802"/>
            <a:ext cx="4547146" cy="4686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7658100"/>
            <a:ext cx="4547146" cy="3027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ectangle 8"/>
          <p:cNvSpPr/>
          <p:nvPr/>
        </p:nvSpPr>
        <p:spPr>
          <a:xfrm>
            <a:off x="761963" y="621046"/>
            <a:ext cx="21854358" cy="1143160"/>
          </a:xfrm>
          <a:prstGeom prst="rect">
            <a:avLst/>
          </a:prstGeom>
        </p:spPr>
        <p:txBody>
          <a:bodyPr wrap="square" lIns="217706" tIns="108852" rIns="217706" bIns="108852">
            <a:spAutoFit/>
          </a:bodyPr>
          <a:lstStyle/>
          <a:p>
            <a:pPr algn="l" defTabSz="2177048" rtl="0"/>
            <a:r>
              <a:rPr lang="en-GB" sz="6000" b="1" kern="1200" dirty="0" smtClean="0">
                <a:solidFill>
                  <a:schemeClr val="bg1"/>
                </a:solidFill>
                <a:latin typeface="Frutiger LT Pro 55 Roman" panose="020B0602020204020204" pitchFamily="34" charset="0"/>
              </a:rPr>
              <a:t>IPCC SR1.5: Risk </a:t>
            </a:r>
            <a:r>
              <a:rPr lang="en-GB" sz="6000" b="1" kern="1200" dirty="0">
                <a:solidFill>
                  <a:schemeClr val="bg1"/>
                </a:solidFill>
                <a:latin typeface="Frutiger LT Pro 55 Roman" panose="020B0602020204020204" pitchFamily="34" charset="0"/>
              </a:rPr>
              <a:t>level assessed between 1.5 and 2℃ </a:t>
            </a:r>
            <a:endParaRPr lang="en-US" sz="6000" kern="1200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542478" y="7163418"/>
            <a:ext cx="1902524" cy="277000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l" defTabSz="457200" rtl="0"/>
            <a:r>
              <a:rPr lang="en-US" sz="1200" kern="1200" dirty="0">
                <a:solidFill>
                  <a:schemeClr val="bg1"/>
                </a:solidFill>
              </a:rPr>
              <a:t>Image:  Clara </a:t>
            </a:r>
            <a:r>
              <a:rPr lang="en-US" sz="1200" kern="1200" dirty="0" err="1">
                <a:solidFill>
                  <a:schemeClr val="bg1"/>
                </a:solidFill>
              </a:rPr>
              <a:t>Manno</a:t>
            </a:r>
            <a:endParaRPr lang="en-US" sz="1200" kern="1200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800" y="10312432"/>
            <a:ext cx="1902524" cy="277000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l" defTabSz="457200" rtl="0"/>
            <a:r>
              <a:rPr lang="en-US" sz="1200" kern="1200" dirty="0">
                <a:solidFill>
                  <a:schemeClr val="bg1"/>
                </a:solidFill>
              </a:rPr>
              <a:t>Image:  </a:t>
            </a:r>
            <a:r>
              <a:rPr lang="en-US" sz="1200" kern="1200" dirty="0" err="1">
                <a:solidFill>
                  <a:schemeClr val="bg1"/>
                </a:solidFill>
              </a:rPr>
              <a:t>Seb</a:t>
            </a:r>
            <a:r>
              <a:rPr lang="en-US" sz="1200" kern="1200" dirty="0">
                <a:solidFill>
                  <a:schemeClr val="bg1"/>
                </a:solidFill>
              </a:rPr>
              <a:t> </a:t>
            </a:r>
            <a:r>
              <a:rPr lang="en-US" sz="1200" kern="1200" dirty="0" err="1">
                <a:solidFill>
                  <a:schemeClr val="bg1"/>
                </a:solidFill>
              </a:rPr>
              <a:t>Hennige</a:t>
            </a:r>
            <a:endParaRPr lang="en-US" sz="1200" kern="1200" dirty="0">
              <a:solidFill>
                <a:schemeClr val="bg1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5842000" y="10996753"/>
            <a:ext cx="15006638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GB" dirty="0"/>
              <a:t>70-90% of the warmer water coral reefs that exist today will disappear when global warming exceeds 1.5°C </a:t>
            </a:r>
            <a:r>
              <a:rPr lang="en-GB" i="1" dirty="0"/>
              <a:t>(very high confidence</a:t>
            </a:r>
            <a:r>
              <a:rPr lang="en-GB" dirty="0"/>
              <a:t>)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45711" y="10705754"/>
            <a:ext cx="5392858" cy="3030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2000" y="10996753"/>
            <a:ext cx="15006638" cy="24485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54613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685672C3-6EC8-42A6-B5BC-2576B9EC740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1" t="19580" r="38791" b="44179"/>
          <a:stretch/>
        </p:blipFill>
        <p:spPr>
          <a:xfrm>
            <a:off x="4547147" y="3224520"/>
            <a:ext cx="18069174" cy="746090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48638" y="9647238"/>
            <a:ext cx="3535364" cy="41449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2971802"/>
            <a:ext cx="4547146" cy="4686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7658100"/>
            <a:ext cx="4547146" cy="3027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ectangle 8"/>
          <p:cNvSpPr/>
          <p:nvPr/>
        </p:nvSpPr>
        <p:spPr>
          <a:xfrm>
            <a:off x="761963" y="621046"/>
            <a:ext cx="21854358" cy="1143160"/>
          </a:xfrm>
          <a:prstGeom prst="rect">
            <a:avLst/>
          </a:prstGeom>
        </p:spPr>
        <p:txBody>
          <a:bodyPr wrap="square" lIns="217706" tIns="108852" rIns="217706" bIns="108852">
            <a:spAutoFit/>
          </a:bodyPr>
          <a:lstStyle/>
          <a:p>
            <a:pPr algn="l" defTabSz="2177048" rtl="0"/>
            <a:r>
              <a:rPr lang="en-GB" sz="6000" b="1" kern="1200" dirty="0" smtClean="0">
                <a:solidFill>
                  <a:prstClr val="white"/>
                </a:solidFill>
                <a:latin typeface="Frutiger LT Pro 55 Roman" panose="020B0602020204020204" pitchFamily="34" charset="0"/>
              </a:rPr>
              <a:t>IPCC SR1.5: Risk </a:t>
            </a:r>
            <a:r>
              <a:rPr lang="en-GB" sz="6000" b="1" kern="1200" dirty="0">
                <a:solidFill>
                  <a:prstClr val="white"/>
                </a:solidFill>
                <a:latin typeface="Frutiger LT Pro 55 Roman" panose="020B0602020204020204" pitchFamily="34" charset="0"/>
              </a:rPr>
              <a:t>level assessed between 1.5 and 2℃ </a:t>
            </a:r>
            <a:endParaRPr lang="en-US" sz="6000" kern="1200" dirty="0">
              <a:solidFill>
                <a:prstClr val="white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542478" y="7163418"/>
            <a:ext cx="1902524" cy="277000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l" defTabSz="457200" rtl="0"/>
            <a:r>
              <a:rPr lang="en-US" sz="1200" kern="1200" dirty="0">
                <a:solidFill>
                  <a:prstClr val="white"/>
                </a:solidFill>
              </a:rPr>
              <a:t>Image:  Clara </a:t>
            </a:r>
            <a:r>
              <a:rPr lang="en-US" sz="1200" kern="1200" dirty="0" err="1">
                <a:solidFill>
                  <a:prstClr val="white"/>
                </a:solidFill>
              </a:rPr>
              <a:t>Manno</a:t>
            </a:r>
            <a:endParaRPr lang="en-US" sz="1200" kern="1200" dirty="0">
              <a:solidFill>
                <a:prstClr val="white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800" y="10312432"/>
            <a:ext cx="1902524" cy="277000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l" defTabSz="457200" rtl="0"/>
            <a:r>
              <a:rPr lang="en-US" sz="1200" kern="1200" dirty="0">
                <a:solidFill>
                  <a:prstClr val="white"/>
                </a:solidFill>
              </a:rPr>
              <a:t>Image:  </a:t>
            </a:r>
            <a:r>
              <a:rPr lang="en-US" sz="1200" kern="1200" dirty="0" err="1">
                <a:solidFill>
                  <a:prstClr val="white"/>
                </a:solidFill>
              </a:rPr>
              <a:t>Seb</a:t>
            </a:r>
            <a:r>
              <a:rPr lang="en-US" sz="1200" kern="1200" dirty="0">
                <a:solidFill>
                  <a:prstClr val="white"/>
                </a:solidFill>
              </a:rPr>
              <a:t> </a:t>
            </a:r>
            <a:r>
              <a:rPr lang="en-US" sz="1200" kern="1200" dirty="0" err="1">
                <a:solidFill>
                  <a:prstClr val="white"/>
                </a:solidFill>
              </a:rPr>
              <a:t>Hennige</a:t>
            </a:r>
            <a:endParaRPr lang="en-US" sz="1200" kern="1200" dirty="0">
              <a:solidFill>
                <a:prstClr val="white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3777119" y="2045613"/>
            <a:ext cx="8491427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>
                <a:solidFill>
                  <a:srgbClr val="FF0000"/>
                </a:solidFill>
              </a:rPr>
              <a:t>Current NDCs deliver over 3</a:t>
            </a:r>
            <a:r>
              <a:rPr lang="en-GB" b="1" baseline="30000" dirty="0" smtClean="0">
                <a:solidFill>
                  <a:srgbClr val="FF0000"/>
                </a:solidFill>
              </a:rPr>
              <a:t>o</a:t>
            </a:r>
            <a:r>
              <a:rPr lang="en-GB" b="1" dirty="0" smtClean="0">
                <a:solidFill>
                  <a:srgbClr val="FF0000"/>
                </a:solidFill>
              </a:rPr>
              <a:t>C </a:t>
            </a:r>
            <a:endParaRPr lang="en-GB" b="1" dirty="0">
              <a:solidFill>
                <a:srgbClr val="FF0000"/>
              </a:solidFill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6705600" y="3555360"/>
            <a:ext cx="14143038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20848638" y="3224520"/>
            <a:ext cx="83388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b="1" dirty="0" smtClean="0">
                <a:solidFill>
                  <a:srgbClr val="FF0000"/>
                </a:solidFill>
              </a:rPr>
              <a:t>3.0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5842000" y="10996753"/>
            <a:ext cx="15006638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GB" dirty="0"/>
              <a:t>70-90% of the warmer water coral reefs that exist today will disappear when global warming exceeds 1.5°C </a:t>
            </a:r>
            <a:r>
              <a:rPr lang="en-GB" i="1" dirty="0"/>
              <a:t>(very high confidence</a:t>
            </a:r>
            <a:r>
              <a:rPr lang="en-GB" dirty="0"/>
              <a:t>)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45711" y="10705754"/>
            <a:ext cx="5392858" cy="3030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2000" y="10996753"/>
            <a:ext cx="15006638" cy="24485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Curved Left Arrow 15"/>
          <p:cNvSpPr/>
          <p:nvPr/>
        </p:nvSpPr>
        <p:spPr>
          <a:xfrm>
            <a:off x="22120340" y="2420820"/>
            <a:ext cx="991960" cy="1511586"/>
          </a:xfrm>
          <a:prstGeom prst="curved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5985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6B4851C0-406C-4A10-BB50-C1C27B8A379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28" t="58853" r="23520" b="5630"/>
          <a:stretch/>
        </p:blipFill>
        <p:spPr>
          <a:xfrm>
            <a:off x="4305300" y="2907387"/>
            <a:ext cx="20168304" cy="66294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6" name="Rectangle 5"/>
          <p:cNvSpPr/>
          <p:nvPr/>
        </p:nvSpPr>
        <p:spPr>
          <a:xfrm>
            <a:off x="761960" y="621047"/>
            <a:ext cx="22783840" cy="1266270"/>
          </a:xfrm>
          <a:prstGeom prst="rect">
            <a:avLst/>
          </a:prstGeom>
        </p:spPr>
        <p:txBody>
          <a:bodyPr wrap="square" lIns="217706" tIns="108852" rIns="217706" bIns="108852">
            <a:spAutoFit/>
          </a:bodyPr>
          <a:lstStyle/>
          <a:p>
            <a:pPr algn="l" defTabSz="2177048" rtl="0"/>
            <a:r>
              <a:rPr lang="en-GB" sz="6800" b="1" kern="1200" dirty="0">
                <a:solidFill>
                  <a:schemeClr val="bg1"/>
                </a:solidFill>
                <a:latin typeface="Frutiger LT Pro 55 Roman" panose="020B0602020204020204" pitchFamily="34" charset="0"/>
              </a:rPr>
              <a:t>Risk level assessed between 1.5 and 2℃? </a:t>
            </a:r>
            <a:endParaRPr lang="en-US" sz="5800" kern="1200" dirty="0">
              <a:solidFill>
                <a:schemeClr val="bg1"/>
              </a:solidFill>
            </a:endParaRPr>
          </a:p>
        </p:txBody>
      </p:sp>
      <p:pic>
        <p:nvPicPr>
          <p:cNvPr id="18435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693" r="-9305"/>
          <a:stretch/>
        </p:blipFill>
        <p:spPr bwMode="auto">
          <a:xfrm>
            <a:off x="-400049" y="2907387"/>
            <a:ext cx="5622714" cy="662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2847276" y="9259787"/>
            <a:ext cx="1458024" cy="277000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l" defTabSz="457200" rtl="0"/>
            <a:r>
              <a:rPr lang="en-US" sz="1200" kern="1200" dirty="0">
                <a:solidFill>
                  <a:schemeClr val="bg1"/>
                </a:solidFill>
              </a:rPr>
              <a:t>Image: Dan Exton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5584450" y="3123810"/>
            <a:ext cx="16538950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21998785" y="2820396"/>
            <a:ext cx="83388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b="1" dirty="0" smtClean="0">
                <a:solidFill>
                  <a:srgbClr val="FF0000"/>
                </a:solidFill>
              </a:rPr>
              <a:t>3.0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4164168" y="2045613"/>
            <a:ext cx="8283037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>
                <a:solidFill>
                  <a:srgbClr val="FF0000"/>
                </a:solidFill>
              </a:rPr>
              <a:t>Current NDCs deliver over 3</a:t>
            </a:r>
            <a:r>
              <a:rPr lang="en-GB" b="1" baseline="30000" dirty="0" smtClean="0">
                <a:solidFill>
                  <a:srgbClr val="FF0000"/>
                </a:solidFill>
              </a:rPr>
              <a:t>o</a:t>
            </a:r>
            <a:r>
              <a:rPr lang="en-GB" b="1" dirty="0" smtClean="0">
                <a:solidFill>
                  <a:srgbClr val="FF0000"/>
                </a:solidFill>
              </a:rPr>
              <a:t>C 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940300" y="10172310"/>
            <a:ext cx="1688642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GB" sz="4000" dirty="0"/>
              <a:t>Limiting global warming to 1.5°C compared to 2</a:t>
            </a:r>
            <a:r>
              <a:rPr lang="en-GB" sz="4000" baseline="30000" dirty="0"/>
              <a:t>o</a:t>
            </a:r>
            <a:r>
              <a:rPr lang="en-GB" sz="4000" dirty="0"/>
              <a:t>C is projected to</a:t>
            </a:r>
            <a:r>
              <a:rPr lang="en-GB" sz="4000" dirty="0" smtClean="0"/>
              <a:t>:</a:t>
            </a:r>
          </a:p>
          <a:p>
            <a:pPr algn="l"/>
            <a:endParaRPr lang="en-GB" sz="2000" dirty="0"/>
          </a:p>
          <a:p>
            <a:pPr marL="571500" indent="-571500" algn="l">
              <a:buFont typeface="Wingdings" panose="05000000000000000000" pitchFamily="2" charset="2"/>
              <a:buChar char="Ø"/>
            </a:pPr>
            <a:r>
              <a:rPr lang="en-GB" sz="4000" dirty="0" smtClean="0"/>
              <a:t>Reduce </a:t>
            </a:r>
            <a:r>
              <a:rPr lang="en-GB" sz="4000" dirty="0"/>
              <a:t>risks to marine biodiversity, fisheries, and ecosystems, and their functions and services to humans (</a:t>
            </a:r>
            <a:r>
              <a:rPr lang="en-GB" sz="4000" i="1" dirty="0"/>
              <a:t>high confidence</a:t>
            </a:r>
            <a:r>
              <a:rPr lang="en-GB" sz="4000" dirty="0"/>
              <a:t>)</a:t>
            </a:r>
          </a:p>
        </p:txBody>
      </p:sp>
      <p:pic>
        <p:nvPicPr>
          <p:cNvPr id="14" name="Picture 6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45" b="7081"/>
          <a:stretch/>
        </p:blipFill>
        <p:spPr bwMode="auto">
          <a:xfrm>
            <a:off x="-1323643" y="9536787"/>
            <a:ext cx="5801631" cy="41133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0300" y="9992797"/>
            <a:ext cx="16304514" cy="2908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8CF3EA11-B5F4-2945-8C3F-D3D263F5277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697096">
            <a:off x="21509369" y="10174944"/>
            <a:ext cx="2646598" cy="3423740"/>
          </a:xfrm>
          <a:prstGeom prst="rect">
            <a:avLst/>
          </a:prstGeom>
          <a:effectLst>
            <a:outerShdw blurRad="88900" dist="38100" dir="2700000" sx="102000" sy="102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32668" y="2364985"/>
            <a:ext cx="608292" cy="9172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55403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400" y="5987757"/>
            <a:ext cx="2908300" cy="2609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7208" y="5987757"/>
            <a:ext cx="2908300" cy="2609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9048" y="5897133"/>
            <a:ext cx="2908300" cy="2609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24980" y="5850175"/>
            <a:ext cx="2908300" cy="2609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24300" y="5814141"/>
            <a:ext cx="2908300" cy="2609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" name="Picture 2" descr="Image result for Pacific ocean from space globe">
            <a:hlinkClick r:id="rId4"/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25" t="7622" r="18030" b="4847"/>
          <a:stretch/>
        </p:blipFill>
        <p:spPr bwMode="auto">
          <a:xfrm>
            <a:off x="20599401" y="5861664"/>
            <a:ext cx="2905674" cy="2613788"/>
          </a:xfrm>
          <a:prstGeom prst="ellipse">
            <a:avLst/>
          </a:prstGeom>
          <a:noFill/>
          <a:ln w="28575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276292"/>
            <a:ext cx="24384000" cy="10604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14156" tIns="107080" rIns="214156" bIns="107080"/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defTabSz="1087920" rtl="0" eaLnBrk="1" hangingPunct="1"/>
            <a:r>
              <a:rPr lang="en-US" altLang="fr-FR" kern="1200" dirty="0">
                <a:solidFill>
                  <a:prstClr val="white"/>
                </a:solidFill>
                <a:latin typeface="Tahoma" pitchFamily="34" charset="0"/>
                <a:ea typeface="WenQuanYi Zen Hei"/>
                <a:cs typeface="WenQuanYi Zen Hei"/>
              </a:rPr>
              <a:t> </a:t>
            </a:r>
            <a:endParaRPr lang="en-US" altLang="fr-FR" sz="3600" b="1" kern="1200" dirty="0">
              <a:latin typeface="Frutiger LT Pro 55 Roman" panose="020B0602020204020204" pitchFamily="34" charset="0"/>
              <a:cs typeface="+mn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87400" y="6942359"/>
            <a:ext cx="3048000" cy="47192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defTabSz="825058" rtl="0" latinLnBrk="1" hangingPunct="0"/>
            <a:r>
              <a:rPr lang="en-GB" sz="2400" b="1" dirty="0"/>
              <a:t>Acidification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2541852" y="6932597"/>
            <a:ext cx="3048000" cy="47192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defTabSz="825058" rtl="0" latinLnBrk="1" hangingPunct="0"/>
            <a:r>
              <a:rPr lang="en-GB" sz="2400" b="1" dirty="0"/>
              <a:t>Sea Level Rise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599348" y="6932597"/>
            <a:ext cx="3048000" cy="47192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defTabSz="825058" rtl="0" latinLnBrk="1" hangingPunct="0"/>
            <a:r>
              <a:rPr lang="en-GB" sz="2400" b="1" dirty="0"/>
              <a:t>Oxygen loss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07208" y="6919139"/>
            <a:ext cx="3048000" cy="47192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defTabSz="825058" rtl="0" latinLnBrk="1" hangingPunct="0"/>
            <a:r>
              <a:rPr lang="en-GB" sz="2400" b="1" dirty="0"/>
              <a:t>Warming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0447000" y="6932597"/>
            <a:ext cx="3048000" cy="47192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defTabSz="825058" rtl="0" latinLnBrk="1" hangingPunct="0"/>
            <a:r>
              <a:rPr lang="en-GB" sz="2400" b="1" dirty="0"/>
              <a:t>Storms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6624300" y="6932597"/>
            <a:ext cx="3048000" cy="47192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defTabSz="825058" rtl="0" latinLnBrk="1" hangingPunct="0"/>
            <a:r>
              <a:rPr lang="en-GB" sz="2400" b="1" dirty="0"/>
              <a:t>Marine heat waves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993895" y="6532338"/>
            <a:ext cx="723166" cy="1200324"/>
          </a:xfrm>
          <a:prstGeom prst="rect">
            <a:avLst/>
          </a:prstGeom>
        </p:spPr>
        <p:txBody>
          <a:bodyPr wrap="none" lIns="91386" tIns="45718" rIns="91386" bIns="45718">
            <a:spAutoFit/>
          </a:bodyPr>
          <a:lstStyle/>
          <a:p>
            <a:pPr defTabSz="825058" rtl="0" latinLnBrk="1" hangingPunct="0"/>
            <a:r>
              <a:rPr lang="en-GB" sz="7200" dirty="0">
                <a:solidFill>
                  <a:srgbClr val="FF0000"/>
                </a:solidFill>
              </a:rPr>
              <a:t>+</a:t>
            </a:r>
          </a:p>
        </p:txBody>
      </p:sp>
      <p:sp>
        <p:nvSpPr>
          <p:cNvPr id="42" name="Rectangle 41"/>
          <p:cNvSpPr/>
          <p:nvPr/>
        </p:nvSpPr>
        <p:spPr>
          <a:xfrm>
            <a:off x="7912303" y="6578162"/>
            <a:ext cx="723166" cy="1200324"/>
          </a:xfrm>
          <a:prstGeom prst="rect">
            <a:avLst/>
          </a:prstGeom>
        </p:spPr>
        <p:txBody>
          <a:bodyPr wrap="none" lIns="91386" tIns="45718" rIns="91386" bIns="45718">
            <a:spAutoFit/>
          </a:bodyPr>
          <a:lstStyle/>
          <a:p>
            <a:pPr defTabSz="825058" rtl="0" latinLnBrk="1" hangingPunct="0"/>
            <a:r>
              <a:rPr lang="en-GB" sz="7200" dirty="0">
                <a:solidFill>
                  <a:srgbClr val="FF0000"/>
                </a:solidFill>
              </a:rPr>
              <a:t>+</a:t>
            </a:r>
          </a:p>
        </p:txBody>
      </p:sp>
      <p:sp>
        <p:nvSpPr>
          <p:cNvPr id="43" name="Rectangle 42"/>
          <p:cNvSpPr/>
          <p:nvPr/>
        </p:nvSpPr>
        <p:spPr>
          <a:xfrm>
            <a:off x="19685059" y="6589122"/>
            <a:ext cx="723166" cy="1200324"/>
          </a:xfrm>
          <a:prstGeom prst="rect">
            <a:avLst/>
          </a:prstGeom>
        </p:spPr>
        <p:txBody>
          <a:bodyPr wrap="none" lIns="91386" tIns="45718" rIns="91386" bIns="45718">
            <a:spAutoFit/>
          </a:bodyPr>
          <a:lstStyle/>
          <a:p>
            <a:pPr defTabSz="825058" rtl="0" latinLnBrk="1" hangingPunct="0"/>
            <a:r>
              <a:rPr lang="en-GB" sz="7200" dirty="0">
                <a:solidFill>
                  <a:srgbClr val="FF0000"/>
                </a:solidFill>
              </a:rPr>
              <a:t>+</a:t>
            </a:r>
          </a:p>
        </p:txBody>
      </p:sp>
      <p:sp>
        <p:nvSpPr>
          <p:cNvPr id="44" name="Rectangle 43"/>
          <p:cNvSpPr/>
          <p:nvPr/>
        </p:nvSpPr>
        <p:spPr>
          <a:xfrm>
            <a:off x="15710583" y="6578162"/>
            <a:ext cx="723166" cy="1200324"/>
          </a:xfrm>
          <a:prstGeom prst="rect">
            <a:avLst/>
          </a:prstGeom>
        </p:spPr>
        <p:txBody>
          <a:bodyPr wrap="none" lIns="91386" tIns="45718" rIns="91386" bIns="45718">
            <a:spAutoFit/>
          </a:bodyPr>
          <a:lstStyle/>
          <a:p>
            <a:pPr defTabSz="825058" rtl="0" latinLnBrk="1" hangingPunct="0"/>
            <a:r>
              <a:rPr lang="en-GB" sz="7200" dirty="0">
                <a:solidFill>
                  <a:srgbClr val="FF0000"/>
                </a:solidFill>
              </a:rPr>
              <a:t>+</a:t>
            </a:r>
          </a:p>
        </p:txBody>
      </p:sp>
      <p:sp>
        <p:nvSpPr>
          <p:cNvPr id="45" name="Rectangle 44"/>
          <p:cNvSpPr/>
          <p:nvPr/>
        </p:nvSpPr>
        <p:spPr>
          <a:xfrm>
            <a:off x="11805021" y="6578162"/>
            <a:ext cx="723166" cy="1200324"/>
          </a:xfrm>
          <a:prstGeom prst="rect">
            <a:avLst/>
          </a:prstGeom>
        </p:spPr>
        <p:txBody>
          <a:bodyPr wrap="none" lIns="91386" tIns="45718" rIns="91386" bIns="45718">
            <a:spAutoFit/>
          </a:bodyPr>
          <a:lstStyle/>
          <a:p>
            <a:pPr defTabSz="825058" rtl="0" latinLnBrk="1" hangingPunct="0"/>
            <a:r>
              <a:rPr lang="en-GB" sz="7200" dirty="0">
                <a:solidFill>
                  <a:srgbClr val="FF0000"/>
                </a:solidFill>
              </a:rPr>
              <a:t>+</a:t>
            </a:r>
          </a:p>
        </p:txBody>
      </p:sp>
      <p:sp>
        <p:nvSpPr>
          <p:cNvPr id="29" name="Left Brace 28"/>
          <p:cNvSpPr/>
          <p:nvPr/>
        </p:nvSpPr>
        <p:spPr>
          <a:xfrm rot="5400000">
            <a:off x="11281892" y="-5586526"/>
            <a:ext cx="1536180" cy="21467636"/>
          </a:xfrm>
          <a:prstGeom prst="leftBrace">
            <a:avLst/>
          </a:prstGeom>
          <a:noFill/>
          <a:ln w="25400" cap="flat">
            <a:solidFill>
              <a:srgbClr val="FF0000"/>
            </a:solidFill>
            <a:prstDash val="solid"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43746" tIns="121872" rIns="243746" bIns="121872" numCol="1" spcCol="101556" rtlCol="0" anchor="t">
            <a:noAutofit/>
          </a:bodyPr>
          <a:lstStyle/>
          <a:p>
            <a:pPr algn="l" defTabSz="2437366" rtl="0" latinLnBrk="1" hangingPunct="0"/>
            <a:endParaRPr lang="en-GB" sz="4800" kern="1200">
              <a:solidFill>
                <a:srgbClr val="00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16164" y="3519586"/>
            <a:ext cx="21467636" cy="1627706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35422" tIns="135422" rIns="135422" bIns="135422" numCol="1" spcCol="101556" rtlCol="0" anchor="ctr">
            <a:spAutoFit/>
          </a:bodyPr>
          <a:lstStyle/>
          <a:p>
            <a:pPr defTabSz="2200390" rtl="0" latinLnBrk="1" hangingPunct="0"/>
            <a:r>
              <a:rPr lang="en-GB" sz="4400" b="1" kern="1200" dirty="0">
                <a:solidFill>
                  <a:srgbClr val="FF0000"/>
                </a:solidFill>
                <a:latin typeface="Frutiger LT Pro 55 Roman" panose="020B0602020204020204" pitchFamily="34" charset="0"/>
              </a:rPr>
              <a:t>Directly relevant to CO</a:t>
            </a:r>
            <a:r>
              <a:rPr lang="en-GB" sz="4400" b="1" kern="1200" baseline="-25000" dirty="0">
                <a:solidFill>
                  <a:srgbClr val="FF0000"/>
                </a:solidFill>
                <a:latin typeface="Frutiger LT Pro 55 Roman" panose="020B0602020204020204" pitchFamily="34" charset="0"/>
              </a:rPr>
              <a:t>2</a:t>
            </a:r>
            <a:r>
              <a:rPr lang="en-GB" sz="4400" b="1" kern="1200" dirty="0">
                <a:solidFill>
                  <a:srgbClr val="FF0000"/>
                </a:solidFill>
                <a:latin typeface="Frutiger LT Pro 55 Roman" panose="020B0602020204020204" pitchFamily="34" charset="0"/>
              </a:rPr>
              <a:t> emissions </a:t>
            </a:r>
            <a:r>
              <a:rPr lang="en-GB" sz="4400" b="1" kern="1200" dirty="0" smtClean="0">
                <a:solidFill>
                  <a:srgbClr val="FF0000"/>
                </a:solidFill>
                <a:latin typeface="Frutiger LT Pro 55 Roman" panose="020B0602020204020204" pitchFamily="34" charset="0"/>
              </a:rPr>
              <a:t>and  </a:t>
            </a:r>
            <a:r>
              <a:rPr lang="en-GB" sz="4400" b="1" kern="1200" dirty="0">
                <a:solidFill>
                  <a:srgbClr val="FF0000"/>
                </a:solidFill>
                <a:latin typeface="Frutiger LT Pro 55 Roman" panose="020B0602020204020204" pitchFamily="34" charset="0"/>
              </a:rPr>
              <a:t>the UNFCCC [Article 2, UNFCCC]</a:t>
            </a:r>
          </a:p>
          <a:p>
            <a:pPr defTabSz="2200390" rtl="0" latinLnBrk="1" hangingPunct="0"/>
            <a:endParaRPr lang="en-GB" sz="4400" b="1" kern="1200" dirty="0">
              <a:solidFill>
                <a:srgbClr val="FF0000"/>
              </a:solidFill>
            </a:endParaRPr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69280" y="137712"/>
            <a:ext cx="3814720" cy="1945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7" name="Content Placeholder 26"/>
          <p:cNvSpPr>
            <a:spLocks noGrp="1"/>
          </p:cNvSpPr>
          <p:nvPr>
            <p:ph idx="1"/>
          </p:nvPr>
        </p:nvSpPr>
        <p:spPr>
          <a:xfrm>
            <a:off x="787400" y="9740369"/>
            <a:ext cx="22852392" cy="3143693"/>
          </a:xfrm>
          <a:prstGeom prst="rect">
            <a:avLst/>
          </a:prstGeom>
        </p:spPr>
        <p:txBody>
          <a:bodyPr wrap="square" lIns="217690" tIns="108845" rIns="217690" bIns="108845">
            <a:spAutoFit/>
          </a:bodyPr>
          <a:lstStyle/>
          <a:p>
            <a:pPr marL="680285" indent="-680285" algn="l" defTabSz="825463">
              <a:spcBef>
                <a:spcPts val="1800"/>
              </a:spcBef>
              <a:buFont typeface="Wingdings" panose="05000000000000000000" pitchFamily="2" charset="2"/>
              <a:buChar char="Ø"/>
            </a:pPr>
            <a:r>
              <a:rPr lang="en-GB" sz="3200" b="1" kern="1200" dirty="0">
                <a:solidFill>
                  <a:schemeClr val="tx1"/>
                </a:solidFill>
                <a:latin typeface="Frutiger LT Pro 55 Roman" panose="020B0602020204020204" pitchFamily="34" charset="0"/>
              </a:rPr>
              <a:t>The objective of UNFCCC is: “to achieve stabilization of greenhouse gas concentrations in the atmosphere at a level that </a:t>
            </a:r>
            <a:r>
              <a:rPr lang="en-GB" sz="3200" b="1" kern="1200" dirty="0" smtClean="0">
                <a:solidFill>
                  <a:schemeClr val="tx1"/>
                </a:solidFill>
                <a:latin typeface="Frutiger LT Pro 55 Roman" panose="020B0602020204020204" pitchFamily="34" charset="0"/>
              </a:rPr>
              <a:t> would </a:t>
            </a:r>
            <a:r>
              <a:rPr lang="en-GB" sz="3200" b="1" kern="1200" dirty="0">
                <a:solidFill>
                  <a:schemeClr val="tx1"/>
                </a:solidFill>
                <a:latin typeface="Frutiger LT Pro 55 Roman" panose="020B0602020204020204" pitchFamily="34" charset="0"/>
              </a:rPr>
              <a:t>prevent dangerous anthropogenic interference with the climate system” [Article 2, UNFCCC Convention]</a:t>
            </a:r>
          </a:p>
          <a:p>
            <a:pPr marL="680285" indent="-680285" algn="l" defTabSz="825463">
              <a:spcBef>
                <a:spcPts val="1800"/>
              </a:spcBef>
              <a:buFont typeface="Wingdings" panose="05000000000000000000" pitchFamily="2" charset="2"/>
              <a:buChar char="Ø"/>
            </a:pPr>
            <a:r>
              <a:rPr lang="en-GB" sz="3200" b="1" kern="1200" dirty="0">
                <a:solidFill>
                  <a:schemeClr val="tx1"/>
                </a:solidFill>
                <a:latin typeface="Frutiger LT Pro 55 Roman" panose="020B0602020204020204" pitchFamily="34" charset="0"/>
              </a:rPr>
              <a:t>The ocean is clearly part of the “climate system” </a:t>
            </a:r>
          </a:p>
          <a:p>
            <a:pPr marL="680285" indent="-680285" algn="l" defTabSz="825463">
              <a:spcBef>
                <a:spcPts val="1800"/>
              </a:spcBef>
              <a:buFont typeface="Wingdings" panose="05000000000000000000" pitchFamily="2" charset="2"/>
              <a:buChar char="Ø"/>
            </a:pPr>
            <a:r>
              <a:rPr lang="en-GB" sz="3200" b="1" kern="1200" dirty="0">
                <a:solidFill>
                  <a:schemeClr val="tx1"/>
                </a:solidFill>
                <a:latin typeface="Frutiger LT Pro 55 Roman" panose="020B0602020204020204" pitchFamily="34" charset="0"/>
              </a:rPr>
              <a:t>The UNFCCC therefore has responsibility for GHG impacts on the ocean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30675" y="347704"/>
            <a:ext cx="19096983" cy="1050813"/>
          </a:xfrm>
          <a:prstGeom prst="rect">
            <a:avLst/>
          </a:prstGeom>
          <a:noFill/>
        </p:spPr>
        <p:txBody>
          <a:bodyPr wrap="none" lIns="217690" tIns="108845" rIns="217690" bIns="108845" rtlCol="0">
            <a:spAutoFit/>
          </a:bodyPr>
          <a:lstStyle/>
          <a:p>
            <a:pPr defTabSz="825463"/>
            <a:r>
              <a:rPr lang="en-GB" sz="5400" b="1" kern="1200" dirty="0">
                <a:solidFill>
                  <a:schemeClr val="tx1"/>
                </a:solidFill>
                <a:latin typeface="Frutiger LT Pro 55 Roman" panose="020B0602020204020204" pitchFamily="34" charset="0"/>
              </a:rPr>
              <a:t>The ocean and the UNFCCC – why it should be included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675" y="9202649"/>
            <a:ext cx="23240346" cy="40815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7781352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24948" y="1089397"/>
            <a:ext cx="19978052" cy="1065460"/>
          </a:xfrm>
        </p:spPr>
        <p:txBody>
          <a:bodyPr>
            <a:noAutofit/>
          </a:bodyPr>
          <a:lstStyle/>
          <a:p>
            <a:pPr algn="l"/>
            <a:r>
              <a:rPr lang="en-GB" sz="5400" b="1" kern="1200" dirty="0" smtClean="0">
                <a:solidFill>
                  <a:schemeClr val="tx1"/>
                </a:solidFill>
                <a:latin typeface="Frutiger LT Pro 55 Roman" panose="020B0602020204020204" pitchFamily="34" charset="0"/>
              </a:rPr>
              <a:t>The evidence is in: So what do we need to do</a:t>
            </a:r>
            <a:r>
              <a:rPr lang="en-GB" sz="5400" b="1" kern="1200" dirty="0" smtClean="0">
                <a:solidFill>
                  <a:schemeClr val="tx1"/>
                </a:solidFill>
                <a:latin typeface="Frutiger LT Pro 55 Roman" panose="020B0602020204020204" pitchFamily="34" charset="0"/>
              </a:rPr>
              <a:t>?</a:t>
            </a:r>
            <a:r>
              <a:rPr lang="en-GB" sz="2000" b="1" kern="1200" dirty="0" smtClean="0">
                <a:solidFill>
                  <a:schemeClr val="tx1"/>
                </a:solidFill>
                <a:latin typeface="Frutiger LT Pro 55 Roman" panose="020B0602020204020204" pitchFamily="34" charset="0"/>
              </a:rPr>
              <a:t/>
            </a:r>
            <a:br>
              <a:rPr lang="en-GB" sz="2000" b="1" kern="1200" dirty="0" smtClean="0">
                <a:solidFill>
                  <a:schemeClr val="tx1"/>
                </a:solidFill>
                <a:latin typeface="Frutiger LT Pro 55 Roman" panose="020B0602020204020204" pitchFamily="34" charset="0"/>
              </a:rPr>
            </a:br>
            <a:r>
              <a:rPr lang="en-GB" sz="4400" b="1" kern="1200" dirty="0" smtClean="0">
                <a:solidFill>
                  <a:schemeClr val="tx1"/>
                </a:solidFill>
                <a:latin typeface="Frutiger LT Pro 55 Roman" panose="020B0602020204020204" pitchFamily="34" charset="0"/>
              </a:rPr>
              <a:t>				</a:t>
            </a:r>
            <a:r>
              <a:rPr lang="en-GB" sz="4000" b="1" kern="1200" dirty="0" smtClean="0">
                <a:solidFill>
                  <a:schemeClr val="tx1"/>
                </a:solidFill>
                <a:latin typeface="Frutiger LT Pro 55 Roman" panose="020B0602020204020204" pitchFamily="34" charset="0"/>
              </a:rPr>
              <a:t>Nations </a:t>
            </a:r>
            <a:r>
              <a:rPr lang="en-GB" sz="4000" b="1" kern="1200" dirty="0" smtClean="0">
                <a:solidFill>
                  <a:schemeClr val="tx1"/>
                </a:solidFill>
                <a:latin typeface="Frutiger LT Pro 55 Roman" panose="020B0602020204020204" pitchFamily="34" charset="0"/>
              </a:rPr>
              <a:t>need to </a:t>
            </a:r>
            <a:r>
              <a:rPr lang="en-GB" sz="4000" b="1" kern="1200" dirty="0">
                <a:solidFill>
                  <a:schemeClr val="tx1"/>
                </a:solidFill>
                <a:latin typeface="Frutiger LT Pro 55 Roman" panose="020B0602020204020204" pitchFamily="34" charset="0"/>
              </a:rPr>
              <a:t>take the ocean into </a:t>
            </a:r>
            <a:r>
              <a:rPr lang="en-GB" sz="4000" b="1" kern="1200" dirty="0" smtClean="0">
                <a:solidFill>
                  <a:schemeClr val="tx1"/>
                </a:solidFill>
                <a:latin typeface="Frutiger LT Pro 55 Roman" panose="020B0602020204020204" pitchFamily="34" charset="0"/>
              </a:rPr>
              <a:t>account and to:</a:t>
            </a:r>
            <a:r>
              <a:rPr lang="en-GB" sz="4000" b="1" dirty="0">
                <a:solidFill>
                  <a:schemeClr val="tx1"/>
                </a:solidFill>
              </a:rPr>
              <a:t/>
            </a:r>
            <a:br>
              <a:rPr lang="en-GB" sz="4000" b="1" dirty="0">
                <a:solidFill>
                  <a:schemeClr val="tx1"/>
                </a:solidFill>
              </a:rPr>
            </a:br>
            <a:endParaRPr lang="en-GB" sz="4000" b="1" dirty="0">
              <a:solidFill>
                <a:schemeClr val="tx1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9321800" y="4847499"/>
            <a:ext cx="14655800" cy="8661400"/>
          </a:xfrm>
        </p:spPr>
        <p:txBody>
          <a:bodyPr>
            <a:noAutofit/>
          </a:bodyPr>
          <a:lstStyle/>
          <a:p>
            <a:pPr>
              <a:spcBef>
                <a:spcPts val="2400"/>
              </a:spcBef>
              <a:buFont typeface="Wingdings" panose="05000000000000000000" pitchFamily="2" charset="2"/>
              <a:buChar char="Ø"/>
            </a:pPr>
            <a:r>
              <a:rPr lang="en-GB" sz="3600" b="1" kern="1200" dirty="0">
                <a:solidFill>
                  <a:srgbClr val="FF0000"/>
                </a:solidFill>
                <a:latin typeface="Frutiger LT Pro 55 Roman" panose="020B0602020204020204" pitchFamily="34" charset="0"/>
              </a:rPr>
              <a:t>R</a:t>
            </a:r>
            <a:r>
              <a:rPr lang="en-GB" sz="3600" b="1" kern="1200" dirty="0" smtClean="0">
                <a:solidFill>
                  <a:srgbClr val="FF0000"/>
                </a:solidFill>
                <a:latin typeface="Frutiger LT Pro 55 Roman" panose="020B0602020204020204" pitchFamily="34" charset="0"/>
              </a:rPr>
              <a:t>ecognise</a:t>
            </a:r>
            <a:r>
              <a:rPr lang="en-GB" sz="3600" kern="1200" dirty="0" smtClean="0">
                <a:solidFill>
                  <a:schemeClr val="tx1"/>
                </a:solidFill>
                <a:latin typeface="Frutiger LT Pro 55 Roman" panose="020B0602020204020204" pitchFamily="34" charset="0"/>
              </a:rPr>
              <a:t> </a:t>
            </a:r>
            <a:r>
              <a:rPr lang="en-GB" sz="3600" kern="1200" dirty="0">
                <a:solidFill>
                  <a:schemeClr val="tx1"/>
                </a:solidFill>
                <a:latin typeface="Frutiger LT Pro 55 Roman" panose="020B0602020204020204" pitchFamily="34" charset="0"/>
              </a:rPr>
              <a:t>the </a:t>
            </a:r>
            <a:r>
              <a:rPr lang="en-GB" sz="3600" b="1" kern="1200" dirty="0" smtClean="0">
                <a:solidFill>
                  <a:schemeClr val="tx1"/>
                </a:solidFill>
                <a:latin typeface="Frutiger LT Pro 55 Roman" panose="020B0602020204020204" pitchFamily="34" charset="0"/>
              </a:rPr>
              <a:t>very high </a:t>
            </a:r>
            <a:r>
              <a:rPr lang="en-GB" sz="3600" b="1" kern="1200" dirty="0">
                <a:solidFill>
                  <a:schemeClr val="tx1"/>
                </a:solidFill>
                <a:latin typeface="Frutiger LT Pro 55 Roman" panose="020B0602020204020204" pitchFamily="34" charset="0"/>
              </a:rPr>
              <a:t>risk of CO</a:t>
            </a:r>
            <a:r>
              <a:rPr lang="en-GB" sz="3600" b="1" kern="1200" baseline="-25000" dirty="0">
                <a:solidFill>
                  <a:schemeClr val="tx1"/>
                </a:solidFill>
                <a:latin typeface="Frutiger LT Pro 55 Roman" panose="020B0602020204020204" pitchFamily="34" charset="0"/>
              </a:rPr>
              <a:t>2</a:t>
            </a:r>
            <a:r>
              <a:rPr lang="en-GB" sz="3600" b="1" kern="1200" dirty="0">
                <a:solidFill>
                  <a:schemeClr val="tx1"/>
                </a:solidFill>
                <a:latin typeface="Frutiger LT Pro 55 Roman" panose="020B0602020204020204" pitchFamily="34" charset="0"/>
              </a:rPr>
              <a:t> emissions</a:t>
            </a:r>
            <a:r>
              <a:rPr lang="en-GB" sz="3600" kern="1200" dirty="0">
                <a:solidFill>
                  <a:schemeClr val="tx1"/>
                </a:solidFill>
                <a:latin typeface="Frutiger LT Pro 55 Roman" panose="020B0602020204020204" pitchFamily="34" charset="0"/>
              </a:rPr>
              <a:t> to ocean ecosystems and </a:t>
            </a:r>
            <a:r>
              <a:rPr lang="en-GB" sz="3600" kern="1200" dirty="0" smtClean="0">
                <a:solidFill>
                  <a:schemeClr val="tx1"/>
                </a:solidFill>
                <a:latin typeface="Frutiger LT Pro 55 Roman" panose="020B0602020204020204" pitchFamily="34" charset="0"/>
              </a:rPr>
              <a:t>its dependent societies</a:t>
            </a:r>
          </a:p>
          <a:p>
            <a:pPr>
              <a:spcBef>
                <a:spcPts val="2400"/>
              </a:spcBef>
              <a:buFont typeface="Wingdings" panose="05000000000000000000" pitchFamily="2" charset="2"/>
              <a:buChar char="Ø"/>
            </a:pPr>
            <a:r>
              <a:rPr lang="en-GB" sz="3600" b="1" kern="1200" dirty="0" smtClean="0">
                <a:solidFill>
                  <a:schemeClr val="tx1"/>
                </a:solidFill>
                <a:latin typeface="Frutiger LT Pro 55 Roman" panose="020B0602020204020204" pitchFamily="34" charset="0"/>
              </a:rPr>
              <a:t>Take </a:t>
            </a:r>
            <a:r>
              <a:rPr lang="en-GB" sz="3600" b="1" kern="1200" dirty="0" smtClean="0">
                <a:solidFill>
                  <a:srgbClr val="FF0000"/>
                </a:solidFill>
                <a:latin typeface="Frutiger LT Pro 55 Roman" panose="020B0602020204020204" pitchFamily="34" charset="0"/>
              </a:rPr>
              <a:t>unprecedented</a:t>
            </a:r>
            <a:r>
              <a:rPr lang="en-GB" sz="3600" b="1" kern="1200" dirty="0" smtClean="0">
                <a:solidFill>
                  <a:schemeClr val="tx1"/>
                </a:solidFill>
                <a:latin typeface="Frutiger LT Pro 55 Roman" panose="020B0602020204020204" pitchFamily="34" charset="0"/>
              </a:rPr>
              <a:t> </a:t>
            </a:r>
            <a:r>
              <a:rPr lang="en-GB" sz="3600" b="1" kern="1200" dirty="0">
                <a:solidFill>
                  <a:srgbClr val="FF0000"/>
                </a:solidFill>
                <a:latin typeface="Frutiger LT Pro 55 Roman" panose="020B0602020204020204" pitchFamily="34" charset="0"/>
              </a:rPr>
              <a:t>action</a:t>
            </a:r>
            <a:r>
              <a:rPr lang="en-GB" sz="3600" b="1" kern="1200" dirty="0">
                <a:solidFill>
                  <a:schemeClr val="tx1"/>
                </a:solidFill>
                <a:latin typeface="Frutiger LT Pro 55 Roman" panose="020B0602020204020204" pitchFamily="34" charset="0"/>
              </a:rPr>
              <a:t> </a:t>
            </a:r>
            <a:r>
              <a:rPr lang="en-GB" sz="3600" kern="1200" dirty="0">
                <a:solidFill>
                  <a:schemeClr val="tx1"/>
                </a:solidFill>
                <a:latin typeface="Frutiger LT Pro 55 Roman" panose="020B0602020204020204" pitchFamily="34" charset="0"/>
              </a:rPr>
              <a:t>on greenhouse gas emissions over next 10 </a:t>
            </a:r>
            <a:r>
              <a:rPr lang="en-GB" sz="3600" kern="1200" dirty="0" smtClean="0">
                <a:solidFill>
                  <a:schemeClr val="tx1"/>
                </a:solidFill>
                <a:latin typeface="Frutiger LT Pro 55 Roman" panose="020B0602020204020204" pitchFamily="34" charset="0"/>
              </a:rPr>
              <a:t>years to achieve net-zero emissions by 2050</a:t>
            </a:r>
            <a:endParaRPr lang="en-GB" sz="3600" kern="1200" dirty="0">
              <a:solidFill>
                <a:schemeClr val="tx1"/>
              </a:solidFill>
              <a:latin typeface="Frutiger LT Pro 55 Roman" panose="020B0602020204020204" pitchFamily="34" charset="0"/>
            </a:endParaRPr>
          </a:p>
          <a:p>
            <a:pPr>
              <a:spcBef>
                <a:spcPts val="2400"/>
              </a:spcBef>
              <a:buFont typeface="Wingdings" panose="05000000000000000000" pitchFamily="2" charset="2"/>
              <a:buChar char="Ø"/>
            </a:pPr>
            <a:r>
              <a:rPr lang="en-GB" sz="3600" b="1" kern="1200" dirty="0">
                <a:solidFill>
                  <a:srgbClr val="FF0000"/>
                </a:solidFill>
                <a:latin typeface="Frutiger LT Pro 55 Roman" panose="020B0602020204020204" pitchFamily="34" charset="0"/>
              </a:rPr>
              <a:t>I</a:t>
            </a:r>
            <a:r>
              <a:rPr lang="en-GB" sz="3600" b="1" kern="1200" dirty="0" smtClean="0">
                <a:solidFill>
                  <a:srgbClr val="FF0000"/>
                </a:solidFill>
                <a:latin typeface="Frutiger LT Pro 55 Roman" panose="020B0602020204020204" pitchFamily="34" charset="0"/>
              </a:rPr>
              <a:t>nclude</a:t>
            </a:r>
            <a:r>
              <a:rPr lang="en-GB" sz="3600" b="1" kern="1200" dirty="0" smtClean="0">
                <a:solidFill>
                  <a:schemeClr val="tx1"/>
                </a:solidFill>
                <a:latin typeface="Frutiger LT Pro 55 Roman" panose="020B0602020204020204" pitchFamily="34" charset="0"/>
              </a:rPr>
              <a:t> the ocean </a:t>
            </a:r>
            <a:r>
              <a:rPr lang="en-GB" sz="3600" kern="1200" dirty="0" smtClean="0">
                <a:solidFill>
                  <a:schemeClr val="tx1"/>
                </a:solidFill>
                <a:latin typeface="Frutiger LT Pro 55 Roman" panose="020B0602020204020204" pitchFamily="34" charset="0"/>
              </a:rPr>
              <a:t>in </a:t>
            </a:r>
            <a:r>
              <a:rPr lang="en-GB" sz="3600" kern="1200" dirty="0">
                <a:solidFill>
                  <a:schemeClr val="tx1"/>
                </a:solidFill>
                <a:latin typeface="Frutiger LT Pro 55 Roman" panose="020B0602020204020204" pitchFamily="34" charset="0"/>
              </a:rPr>
              <a:t>the </a:t>
            </a:r>
            <a:r>
              <a:rPr lang="en-GB" sz="3600" kern="1200" dirty="0" smtClean="0">
                <a:solidFill>
                  <a:schemeClr val="tx1"/>
                </a:solidFill>
                <a:latin typeface="Frutiger LT Pro 55 Roman" panose="020B0602020204020204" pitchFamily="34" charset="0"/>
              </a:rPr>
              <a:t>implementation of the Paris </a:t>
            </a:r>
            <a:r>
              <a:rPr lang="en-GB" sz="3600" kern="1200" dirty="0" smtClean="0">
                <a:solidFill>
                  <a:schemeClr val="tx1"/>
                </a:solidFill>
                <a:latin typeface="Frutiger LT Pro 55 Roman" panose="020B0602020204020204" pitchFamily="34" charset="0"/>
              </a:rPr>
              <a:t>Agreement, </a:t>
            </a:r>
            <a:r>
              <a:rPr lang="en-GB" sz="3600" kern="1200" dirty="0" smtClean="0">
                <a:solidFill>
                  <a:schemeClr val="tx1"/>
                </a:solidFill>
                <a:latin typeface="Frutiger LT Pro 55 Roman" panose="020B0602020204020204" pitchFamily="34" charset="0"/>
              </a:rPr>
              <a:t>ocean </a:t>
            </a:r>
            <a:r>
              <a:rPr lang="en-GB" sz="3600" kern="1200" dirty="0" smtClean="0">
                <a:solidFill>
                  <a:schemeClr val="tx1"/>
                </a:solidFill>
                <a:latin typeface="Frutiger LT Pro 55 Roman" panose="020B0602020204020204" pitchFamily="34" charset="0"/>
              </a:rPr>
              <a:t>NDCs and funding ocean actions</a:t>
            </a:r>
            <a:endParaRPr lang="en-GB" sz="3600" kern="1200" dirty="0">
              <a:solidFill>
                <a:schemeClr val="tx1"/>
              </a:solidFill>
              <a:latin typeface="Frutiger LT Pro 55 Roman" panose="020B0602020204020204" pitchFamily="34" charset="0"/>
            </a:endParaRPr>
          </a:p>
          <a:p>
            <a:pPr>
              <a:spcBef>
                <a:spcPts val="2400"/>
              </a:spcBef>
              <a:buFont typeface="Wingdings" panose="05000000000000000000" pitchFamily="2" charset="2"/>
              <a:buChar char="Ø"/>
            </a:pPr>
            <a:r>
              <a:rPr lang="en-GB" sz="3600" b="1" kern="1200" dirty="0" smtClean="0">
                <a:solidFill>
                  <a:srgbClr val="FF0000"/>
                </a:solidFill>
                <a:latin typeface="Frutiger LT Pro 55 Roman" panose="020B0602020204020204" pitchFamily="34" charset="0"/>
              </a:rPr>
              <a:t>Preserve</a:t>
            </a:r>
            <a:r>
              <a:rPr lang="en-GB" sz="3600" b="1" kern="1200" dirty="0" smtClean="0">
                <a:solidFill>
                  <a:schemeClr val="tx1"/>
                </a:solidFill>
                <a:latin typeface="Frutiger LT Pro 55 Roman" panose="020B0602020204020204" pitchFamily="34" charset="0"/>
              </a:rPr>
              <a:t> </a:t>
            </a:r>
            <a:r>
              <a:rPr lang="en-GB" sz="3600" b="1" kern="1200" dirty="0">
                <a:solidFill>
                  <a:schemeClr val="tx1"/>
                </a:solidFill>
                <a:latin typeface="Frutiger LT Pro 55 Roman" panose="020B0602020204020204" pitchFamily="34" charset="0"/>
              </a:rPr>
              <a:t>ocean carbon sinks </a:t>
            </a:r>
            <a:r>
              <a:rPr lang="en-GB" sz="3600" kern="1200" dirty="0">
                <a:solidFill>
                  <a:schemeClr val="tx1"/>
                </a:solidFill>
                <a:latin typeface="Frutiger LT Pro 55 Roman" panose="020B0602020204020204" pitchFamily="34" charset="0"/>
              </a:rPr>
              <a:t>such as mangroves, sea grass meadows and salt marshes</a:t>
            </a:r>
          </a:p>
          <a:p>
            <a:pPr>
              <a:spcBef>
                <a:spcPts val="2400"/>
              </a:spcBef>
              <a:buFont typeface="Wingdings" panose="05000000000000000000" pitchFamily="2" charset="2"/>
              <a:buChar char="Ø"/>
            </a:pPr>
            <a:r>
              <a:rPr lang="en-GB" sz="3600" b="1" kern="1200" dirty="0">
                <a:solidFill>
                  <a:srgbClr val="FF0000"/>
                </a:solidFill>
                <a:latin typeface="Frutiger LT Pro 55 Roman" panose="020B0602020204020204" pitchFamily="34" charset="0"/>
              </a:rPr>
              <a:t>Reduce</a:t>
            </a:r>
            <a:r>
              <a:rPr lang="en-GB" sz="3600" b="1" kern="1200" dirty="0">
                <a:solidFill>
                  <a:schemeClr val="tx1"/>
                </a:solidFill>
                <a:latin typeface="Frutiger LT Pro 55 Roman" panose="020B0602020204020204" pitchFamily="34" charset="0"/>
              </a:rPr>
              <a:t> local sources </a:t>
            </a:r>
            <a:r>
              <a:rPr lang="en-GB" sz="3600" kern="1200" dirty="0">
                <a:solidFill>
                  <a:schemeClr val="tx1"/>
                </a:solidFill>
                <a:latin typeface="Frutiger LT Pro 55 Roman" panose="020B0602020204020204" pitchFamily="34" charset="0"/>
              </a:rPr>
              <a:t>of acidification such as from land</a:t>
            </a:r>
          </a:p>
          <a:p>
            <a:pPr>
              <a:spcBef>
                <a:spcPts val="2400"/>
              </a:spcBef>
              <a:buFont typeface="Wingdings" panose="05000000000000000000" pitchFamily="2" charset="2"/>
              <a:buChar char="Ø"/>
            </a:pPr>
            <a:r>
              <a:rPr lang="en-GB" sz="3600" b="1" kern="1200" dirty="0">
                <a:solidFill>
                  <a:srgbClr val="FF0000"/>
                </a:solidFill>
                <a:latin typeface="Frutiger LT Pro 55 Roman" panose="020B0602020204020204" pitchFamily="34" charset="0"/>
              </a:rPr>
              <a:t>Reduce</a:t>
            </a:r>
            <a:r>
              <a:rPr lang="en-GB" sz="3600" b="1" kern="1200" dirty="0">
                <a:solidFill>
                  <a:schemeClr val="tx1"/>
                </a:solidFill>
                <a:latin typeface="Frutiger LT Pro 55 Roman" panose="020B0602020204020204" pitchFamily="34" charset="0"/>
              </a:rPr>
              <a:t> other </a:t>
            </a:r>
            <a:r>
              <a:rPr lang="en-GB" sz="3600" b="1" kern="1200" dirty="0" smtClean="0">
                <a:solidFill>
                  <a:schemeClr val="tx1"/>
                </a:solidFill>
                <a:latin typeface="Frutiger LT Pro 55 Roman" panose="020B0602020204020204" pitchFamily="34" charset="0"/>
              </a:rPr>
              <a:t>stressors </a:t>
            </a:r>
            <a:r>
              <a:rPr lang="en-GB" sz="3600" kern="1200" dirty="0" smtClean="0">
                <a:solidFill>
                  <a:schemeClr val="tx1"/>
                </a:solidFill>
                <a:latin typeface="Frutiger LT Pro 55 Roman" panose="020B0602020204020204" pitchFamily="34" charset="0"/>
              </a:rPr>
              <a:t>such as pollution and poor management and through MPAs</a:t>
            </a:r>
            <a:endParaRPr lang="en-GB" sz="3600" kern="1200" dirty="0">
              <a:solidFill>
                <a:schemeClr val="tx1"/>
              </a:solidFill>
              <a:latin typeface="Frutiger LT Pro 55 Roman" panose="020B0602020204020204" pitchFamily="34" charset="0"/>
            </a:endParaRPr>
          </a:p>
          <a:p>
            <a:pPr>
              <a:spcBef>
                <a:spcPts val="2400"/>
              </a:spcBef>
              <a:buFont typeface="Wingdings" panose="05000000000000000000" pitchFamily="2" charset="2"/>
              <a:buChar char="Ø"/>
            </a:pPr>
            <a:r>
              <a:rPr lang="en-GB" sz="3600" b="1" kern="1200" dirty="0">
                <a:solidFill>
                  <a:srgbClr val="FF0000"/>
                </a:solidFill>
                <a:latin typeface="Frutiger LT Pro 55 Roman" panose="020B0602020204020204" pitchFamily="34" charset="0"/>
              </a:rPr>
              <a:t>O</a:t>
            </a:r>
            <a:r>
              <a:rPr lang="en-GB" sz="3600" b="1" kern="1200" dirty="0" smtClean="0">
                <a:solidFill>
                  <a:srgbClr val="FF0000"/>
                </a:solidFill>
                <a:latin typeface="Frutiger LT Pro 55 Roman" panose="020B0602020204020204" pitchFamily="34" charset="0"/>
              </a:rPr>
              <a:t>bserve</a:t>
            </a:r>
            <a:r>
              <a:rPr lang="en-GB" sz="3600" b="1" kern="1200" dirty="0" smtClean="0">
                <a:solidFill>
                  <a:schemeClr val="tx1"/>
                </a:solidFill>
                <a:latin typeface="Frutiger LT Pro 55 Roman" panose="020B0602020204020204" pitchFamily="34" charset="0"/>
              </a:rPr>
              <a:t> local ocean acidification </a:t>
            </a:r>
            <a:r>
              <a:rPr lang="en-GB" sz="3600" kern="1200" dirty="0" smtClean="0">
                <a:solidFill>
                  <a:schemeClr val="tx1"/>
                </a:solidFill>
                <a:latin typeface="Frutiger LT Pro 55 Roman" panose="020B0602020204020204" pitchFamily="34" charset="0"/>
              </a:rPr>
              <a:t>conditions, but </a:t>
            </a:r>
            <a:r>
              <a:rPr lang="en-GB" sz="3600" b="1" kern="1200" dirty="0" smtClean="0">
                <a:solidFill>
                  <a:srgbClr val="FF0000"/>
                </a:solidFill>
                <a:latin typeface="Frutiger LT Pro 55 Roman" panose="020B0602020204020204" pitchFamily="34" charset="0"/>
              </a:rPr>
              <a:t>collaborate</a:t>
            </a:r>
            <a:r>
              <a:rPr lang="en-GB" sz="3600" kern="1200" dirty="0" smtClean="0">
                <a:solidFill>
                  <a:schemeClr val="tx1"/>
                </a:solidFill>
                <a:latin typeface="Frutiger LT Pro 55 Roman" panose="020B0602020204020204" pitchFamily="34" charset="0"/>
              </a:rPr>
              <a:t> internationally, so </a:t>
            </a:r>
            <a:r>
              <a:rPr lang="en-GB" sz="3600" kern="1200" dirty="0">
                <a:solidFill>
                  <a:schemeClr val="tx1"/>
                </a:solidFill>
                <a:latin typeface="Frutiger LT Pro 55 Roman" panose="020B0602020204020204" pitchFamily="34" charset="0"/>
              </a:rPr>
              <a:t>societies’ are </a:t>
            </a:r>
            <a:r>
              <a:rPr lang="en-GB" sz="3600" kern="1200" dirty="0" smtClean="0">
                <a:solidFill>
                  <a:schemeClr val="tx1"/>
                </a:solidFill>
                <a:latin typeface="Frutiger LT Pro 55 Roman" panose="020B0602020204020204" pitchFamily="34" charset="0"/>
              </a:rPr>
              <a:t>forewarned as it is a </a:t>
            </a:r>
            <a:r>
              <a:rPr lang="en-GB" sz="3600" kern="1200" dirty="0">
                <a:solidFill>
                  <a:schemeClr val="tx1"/>
                </a:solidFill>
                <a:latin typeface="Frutiger LT Pro 55 Roman" panose="020B0602020204020204" pitchFamily="34" charset="0"/>
              </a:rPr>
              <a:t>global condition with local effects</a:t>
            </a:r>
          </a:p>
          <a:p>
            <a:pPr>
              <a:buFont typeface="Wingdings" panose="05000000000000000000" pitchFamily="2" charset="2"/>
              <a:buChar char="Ø"/>
            </a:pPr>
            <a:endParaRPr lang="en-GB" sz="4400" b="1" dirty="0">
              <a:solidFill>
                <a:schemeClr val="tx1"/>
              </a:solidFill>
            </a:endParaRPr>
          </a:p>
          <a:p>
            <a:endParaRPr lang="en-GB" sz="4400" dirty="0">
              <a:solidFill>
                <a:schemeClr val="tx1"/>
              </a:solidFill>
            </a:endParaRP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69" y="403400"/>
            <a:ext cx="3398381" cy="16038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Shape 772"/>
          <p:cNvSpPr txBox="1"/>
          <p:nvPr/>
        </p:nvSpPr>
        <p:spPr>
          <a:xfrm>
            <a:off x="0" y="12486262"/>
            <a:ext cx="6575192" cy="1149647"/>
          </a:xfrm>
          <a:prstGeom prst="rect">
            <a:avLst/>
          </a:prstGeom>
          <a:noFill/>
          <a:ln>
            <a:solidFill>
              <a:schemeClr val="tx1">
                <a:lumMod val="95000"/>
              </a:schemeClr>
            </a:solidFill>
          </a:ln>
        </p:spPr>
        <p:txBody>
          <a:bodyPr spcFirstLastPara="1" wrap="square" lIns="217674" tIns="108807" rIns="217674" bIns="108807" anchor="t" anchorCtr="0">
            <a:noAutofit/>
          </a:bodyPr>
          <a:lstStyle/>
          <a:p>
            <a:pPr algn="l" defTabSz="2177095" rtl="0">
              <a:defRPr/>
            </a:pPr>
            <a:r>
              <a:rPr lang="en-US" sz="2400" b="1" kern="1200" dirty="0">
                <a:solidFill>
                  <a:prstClr val="white"/>
                </a:solidFill>
                <a:latin typeface="Calibri"/>
                <a:ea typeface="Calibri"/>
                <a:cs typeface="Calibri"/>
                <a:sym typeface="Calibri"/>
              </a:rPr>
              <a:t>Network of 506 scientists from 83 </a:t>
            </a:r>
            <a:r>
              <a:rPr lang="en-US" sz="2400" b="1" kern="1200" dirty="0" smtClean="0">
                <a:solidFill>
                  <a:prstClr val="white"/>
                </a:solidFill>
                <a:latin typeface="Calibri"/>
                <a:ea typeface="Calibri"/>
                <a:cs typeface="Calibri"/>
                <a:sym typeface="Calibri"/>
              </a:rPr>
              <a:t>countries.</a:t>
            </a:r>
          </a:p>
          <a:p>
            <a:pPr algn="l" defTabSz="2177095" rtl="0">
              <a:defRPr/>
            </a:pPr>
            <a:r>
              <a:rPr lang="en-US" sz="2400" b="1" kern="1200" dirty="0" smtClean="0">
                <a:solidFill>
                  <a:prstClr val="white"/>
                </a:solidFill>
                <a:latin typeface="Calibri"/>
                <a:ea typeface="Calibri"/>
                <a:cs typeface="Calibri"/>
                <a:sym typeface="Calibri"/>
              </a:rPr>
              <a:t>All welcome: www.goa-on.org</a:t>
            </a:r>
            <a:endParaRPr sz="2400" kern="1200" dirty="0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7800" y="2377734"/>
            <a:ext cx="15316200" cy="101085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889716"/>
            <a:ext cx="4193540" cy="53517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344902"/>
            <a:ext cx="8661400" cy="46480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3" name="Picture 7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40"/>
          <a:stretch/>
        </p:blipFill>
        <p:spPr bwMode="auto">
          <a:xfrm>
            <a:off x="5308600" y="6992946"/>
            <a:ext cx="3378200" cy="54933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975050"/>
            <a:ext cx="4160122" cy="1511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4" name="Picture 8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5803"/>
          <a:stretch/>
        </p:blipFill>
        <p:spPr bwMode="auto">
          <a:xfrm>
            <a:off x="3863975" y="6992947"/>
            <a:ext cx="2486025" cy="54933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40683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slide cop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3178" y="2167256"/>
            <a:ext cx="15137132" cy="892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1" name="Rectangle 3"/>
          <p:cNvSpPr>
            <a:spLocks noGrp="1" noChangeArrowheads="1"/>
          </p:cNvSpPr>
          <p:nvPr>
            <p:ph type="title"/>
          </p:nvPr>
        </p:nvSpPr>
        <p:spPr>
          <a:xfrm>
            <a:off x="668878" y="2233502"/>
            <a:ext cx="22660372" cy="1065600"/>
          </a:xfrm>
        </p:spPr>
        <p:txBody>
          <a:bodyPr/>
          <a:lstStyle/>
          <a:p>
            <a:pPr eaLnBrk="1" hangingPunct="1"/>
            <a:r>
              <a:rPr lang="en-GB" dirty="0" smtClean="0"/>
              <a:t>Thank you</a:t>
            </a:r>
            <a:r>
              <a:rPr lang="en-GB" sz="4600" dirty="0"/>
              <a:t/>
            </a:r>
            <a:br>
              <a:rPr lang="en-GB" sz="4600" dirty="0"/>
            </a:br>
            <a:r>
              <a:rPr lang="en-GB" sz="4600" dirty="0"/>
              <a:t> ct@pml.ac.uk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53154" y="2800932"/>
            <a:ext cx="4326544" cy="16170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87003" y="1685407"/>
            <a:ext cx="4858846" cy="9150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9" name="Group 8"/>
          <p:cNvGrpSpPr/>
          <p:nvPr/>
        </p:nvGrpSpPr>
        <p:grpSpPr>
          <a:xfrm>
            <a:off x="21518352" y="4973920"/>
            <a:ext cx="2019824" cy="1416012"/>
            <a:chOff x="7586374" y="80962"/>
            <a:chExt cx="1450122" cy="829312"/>
          </a:xfrm>
        </p:grpSpPr>
        <p:sp>
          <p:nvSpPr>
            <p:cNvPr id="10" name="Rectangle 9"/>
            <p:cNvSpPr/>
            <p:nvPr/>
          </p:nvSpPr>
          <p:spPr>
            <a:xfrm>
              <a:off x="7586374" y="80962"/>
              <a:ext cx="1450122" cy="8293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825102"/>
              <a:endParaRPr lang="en-GB">
                <a:solidFill>
                  <a:srgbClr val="FFFFFF"/>
                </a:solidFill>
              </a:endParaRPr>
            </a:p>
          </p:txBody>
        </p:sp>
        <p:pic>
          <p:nvPicPr>
            <p:cNvPr id="11" name="Picture 8" descr="http://www.cornwallrcc.org.uk/new_site/img/defra_logo.jp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86374" y="113320"/>
              <a:ext cx="1424894" cy="7240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2" name="Straight Connector 11"/>
            <p:cNvCxnSpPr/>
            <p:nvPr/>
          </p:nvCxnSpPr>
          <p:spPr>
            <a:xfrm>
              <a:off x="7591137" y="80962"/>
              <a:ext cx="0" cy="829312"/>
            </a:xfrm>
            <a:prstGeom prst="line">
              <a:avLst/>
            </a:prstGeom>
            <a:ln w="19050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3" name="Picture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41346" y="4765554"/>
            <a:ext cx="2275080" cy="1584484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668878" y="12766817"/>
            <a:ext cx="14295832" cy="707882"/>
          </a:xfrm>
          <a:prstGeom prst="rect">
            <a:avLst/>
          </a:prstGeom>
        </p:spPr>
        <p:txBody>
          <a:bodyPr wrap="none" lIns="91406" tIns="45718" rIns="91406" bIns="45718">
            <a:spAutoFit/>
          </a:bodyPr>
          <a:lstStyle/>
          <a:p>
            <a:pPr defTabSz="824808" rtl="0"/>
            <a:r>
              <a:rPr lang="en-GB" sz="4000" b="1" u="sng" dirty="0">
                <a:hlinkClick r:id="rId8"/>
              </a:rPr>
              <a:t>More information see: www.oceansofimpact.global</a:t>
            </a:r>
            <a:r>
              <a:rPr lang="en-GB" sz="4000" b="1" u="sng" dirty="0"/>
              <a:t> </a:t>
            </a:r>
            <a:r>
              <a:rPr lang="en-GB" sz="4000" b="1" dirty="0"/>
              <a:t>           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63601" y="8650592"/>
            <a:ext cx="5089554" cy="4824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2049578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Turley RMetSoc V2">
  <a:themeElements>
    <a:clrScheme name="Black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065C1"/>
      </a:accent1>
      <a:accent2>
        <a:srgbClr val="00A6AC"/>
      </a:accent2>
      <a:accent3>
        <a:srgbClr val="308B16"/>
      </a:accent3>
      <a:accent4>
        <a:srgbClr val="BC8027"/>
      </a:accent4>
      <a:accent5>
        <a:srgbClr val="971817"/>
      </a:accent5>
      <a:accent6>
        <a:srgbClr val="5747C1"/>
      </a:accent6>
      <a:hlink>
        <a:srgbClr val="0000FF"/>
      </a:hlink>
      <a:folHlink>
        <a:srgbClr val="FF00FF"/>
      </a:folHlink>
    </a:clrScheme>
    <a:fontScheme name="Black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0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4_PML Presentation">
  <a:themeElements>
    <a:clrScheme name="Blank Presentation 1">
      <a:dk1>
        <a:srgbClr val="000000"/>
      </a:dk1>
      <a:lt1>
        <a:srgbClr val="FFFFFF"/>
      </a:lt1>
      <a:dk2>
        <a:srgbClr val="007E8E"/>
      </a:dk2>
      <a:lt2>
        <a:srgbClr val="808080"/>
      </a:lt2>
      <a:accent1>
        <a:srgbClr val="DDDDDD"/>
      </a:accent1>
      <a:accent2>
        <a:srgbClr val="596F96"/>
      </a:accent2>
      <a:accent3>
        <a:srgbClr val="FFFFFF"/>
      </a:accent3>
      <a:accent4>
        <a:srgbClr val="000000"/>
      </a:accent4>
      <a:accent5>
        <a:srgbClr val="EBEBEB"/>
      </a:accent5>
      <a:accent6>
        <a:srgbClr val="506487"/>
      </a:accent6>
      <a:hlink>
        <a:srgbClr val="009999"/>
      </a:hlink>
      <a:folHlink>
        <a:srgbClr val="687733"/>
      </a:folHlink>
    </a:clrScheme>
    <a:fontScheme name="Blank Presentation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32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32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7E8E"/>
        </a:dk2>
        <a:lt2>
          <a:srgbClr val="808080"/>
        </a:lt2>
        <a:accent1>
          <a:srgbClr val="DDDDDD"/>
        </a:accent1>
        <a:accent2>
          <a:srgbClr val="596F96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506487"/>
        </a:accent6>
        <a:hlink>
          <a:srgbClr val="009999"/>
        </a:hlink>
        <a:folHlink>
          <a:srgbClr val="6877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3_PML Presentation">
  <a:themeElements>
    <a:clrScheme name="Blank Presentation 1">
      <a:dk1>
        <a:srgbClr val="000000"/>
      </a:dk1>
      <a:lt1>
        <a:srgbClr val="FFFFFF"/>
      </a:lt1>
      <a:dk2>
        <a:srgbClr val="007E8E"/>
      </a:dk2>
      <a:lt2>
        <a:srgbClr val="808080"/>
      </a:lt2>
      <a:accent1>
        <a:srgbClr val="DDDDDD"/>
      </a:accent1>
      <a:accent2>
        <a:srgbClr val="596F96"/>
      </a:accent2>
      <a:accent3>
        <a:srgbClr val="FFFFFF"/>
      </a:accent3>
      <a:accent4>
        <a:srgbClr val="000000"/>
      </a:accent4>
      <a:accent5>
        <a:srgbClr val="EBEBEB"/>
      </a:accent5>
      <a:accent6>
        <a:srgbClr val="506487"/>
      </a:accent6>
      <a:hlink>
        <a:srgbClr val="009999"/>
      </a:hlink>
      <a:folHlink>
        <a:srgbClr val="687733"/>
      </a:folHlink>
    </a:clrScheme>
    <a:fontScheme name="Blank Presentation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32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32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7E8E"/>
        </a:dk2>
        <a:lt2>
          <a:srgbClr val="808080"/>
        </a:lt2>
        <a:accent1>
          <a:srgbClr val="DDDDDD"/>
        </a:accent1>
        <a:accent2>
          <a:srgbClr val="596F96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506487"/>
        </a:accent6>
        <a:hlink>
          <a:srgbClr val="009999"/>
        </a:hlink>
        <a:folHlink>
          <a:srgbClr val="6877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4_Black">
  <a:themeElements>
    <a:clrScheme name="Black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065C1"/>
      </a:accent1>
      <a:accent2>
        <a:srgbClr val="00A6AC"/>
      </a:accent2>
      <a:accent3>
        <a:srgbClr val="308B16"/>
      </a:accent3>
      <a:accent4>
        <a:srgbClr val="BC8027"/>
      </a:accent4>
      <a:accent5>
        <a:srgbClr val="971817"/>
      </a:accent5>
      <a:accent6>
        <a:srgbClr val="5747C1"/>
      </a:accent6>
      <a:hlink>
        <a:srgbClr val="0000FF"/>
      </a:hlink>
      <a:folHlink>
        <a:srgbClr val="FF00FF"/>
      </a:folHlink>
    </a:clrScheme>
    <a:fontScheme name="Black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0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5.xml><?xml version="1.0" encoding="utf-8"?>
<a:theme xmlns:a="http://schemas.openxmlformats.org/drawingml/2006/main" name="6_PML Presentation">
  <a:themeElements>
    <a:clrScheme name="Blank Presentation 1">
      <a:dk1>
        <a:srgbClr val="000000"/>
      </a:dk1>
      <a:lt1>
        <a:srgbClr val="FFFFFF"/>
      </a:lt1>
      <a:dk2>
        <a:srgbClr val="007E8E"/>
      </a:dk2>
      <a:lt2>
        <a:srgbClr val="808080"/>
      </a:lt2>
      <a:accent1>
        <a:srgbClr val="DDDDDD"/>
      </a:accent1>
      <a:accent2>
        <a:srgbClr val="596F96"/>
      </a:accent2>
      <a:accent3>
        <a:srgbClr val="FFFFFF"/>
      </a:accent3>
      <a:accent4>
        <a:srgbClr val="000000"/>
      </a:accent4>
      <a:accent5>
        <a:srgbClr val="EBEBEB"/>
      </a:accent5>
      <a:accent6>
        <a:srgbClr val="506487"/>
      </a:accent6>
      <a:hlink>
        <a:srgbClr val="009999"/>
      </a:hlink>
      <a:folHlink>
        <a:srgbClr val="687733"/>
      </a:folHlink>
    </a:clrScheme>
    <a:fontScheme name="Blank Presentation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32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32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7E8E"/>
        </a:dk2>
        <a:lt2>
          <a:srgbClr val="808080"/>
        </a:lt2>
        <a:accent1>
          <a:srgbClr val="DDDDDD"/>
        </a:accent1>
        <a:accent2>
          <a:srgbClr val="596F96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506487"/>
        </a:accent6>
        <a:hlink>
          <a:srgbClr val="009999"/>
        </a:hlink>
        <a:folHlink>
          <a:srgbClr val="6877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5_PML Presentation">
  <a:themeElements>
    <a:clrScheme name="Blank Presentation 1">
      <a:dk1>
        <a:srgbClr val="000000"/>
      </a:dk1>
      <a:lt1>
        <a:srgbClr val="FFFFFF"/>
      </a:lt1>
      <a:dk2>
        <a:srgbClr val="007E8E"/>
      </a:dk2>
      <a:lt2>
        <a:srgbClr val="808080"/>
      </a:lt2>
      <a:accent1>
        <a:srgbClr val="DDDDDD"/>
      </a:accent1>
      <a:accent2>
        <a:srgbClr val="596F96"/>
      </a:accent2>
      <a:accent3>
        <a:srgbClr val="FFFFFF"/>
      </a:accent3>
      <a:accent4>
        <a:srgbClr val="000000"/>
      </a:accent4>
      <a:accent5>
        <a:srgbClr val="EBEBEB"/>
      </a:accent5>
      <a:accent6>
        <a:srgbClr val="506487"/>
      </a:accent6>
      <a:hlink>
        <a:srgbClr val="009999"/>
      </a:hlink>
      <a:folHlink>
        <a:srgbClr val="687733"/>
      </a:folHlink>
    </a:clrScheme>
    <a:fontScheme name="Blank Presentation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32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32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7E8E"/>
        </a:dk2>
        <a:lt2>
          <a:srgbClr val="808080"/>
        </a:lt2>
        <a:accent1>
          <a:srgbClr val="DDDDDD"/>
        </a:accent1>
        <a:accent2>
          <a:srgbClr val="596F96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506487"/>
        </a:accent6>
        <a:hlink>
          <a:srgbClr val="009999"/>
        </a:hlink>
        <a:folHlink>
          <a:srgbClr val="6877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14_Blank Presentation">
  <a:themeElements>
    <a:clrScheme name="Blank Presentation 1">
      <a:dk1>
        <a:srgbClr val="000000"/>
      </a:dk1>
      <a:lt1>
        <a:srgbClr val="FFFFFF"/>
      </a:lt1>
      <a:dk2>
        <a:srgbClr val="007E8E"/>
      </a:dk2>
      <a:lt2>
        <a:srgbClr val="808080"/>
      </a:lt2>
      <a:accent1>
        <a:srgbClr val="DDDDDD"/>
      </a:accent1>
      <a:accent2>
        <a:srgbClr val="596F96"/>
      </a:accent2>
      <a:accent3>
        <a:srgbClr val="FFFFFF"/>
      </a:accent3>
      <a:accent4>
        <a:srgbClr val="000000"/>
      </a:accent4>
      <a:accent5>
        <a:srgbClr val="EBEBEB"/>
      </a:accent5>
      <a:accent6>
        <a:srgbClr val="506487"/>
      </a:accent6>
      <a:hlink>
        <a:srgbClr val="009999"/>
      </a:hlink>
      <a:folHlink>
        <a:srgbClr val="687733"/>
      </a:folHlink>
    </a:clrScheme>
    <a:fontScheme name="Blank Presentation">
      <a:majorFont>
        <a:latin typeface="Arial"/>
        <a:ea typeface="MS PGothic"/>
        <a:cs typeface=""/>
      </a:majorFont>
      <a:minorFont>
        <a:latin typeface="Arial"/>
        <a:ea typeface="MS PGothic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MS PGothic" pitchFamily="3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MS PGothic" pitchFamily="34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7E8E"/>
        </a:dk2>
        <a:lt2>
          <a:srgbClr val="808080"/>
        </a:lt2>
        <a:accent1>
          <a:srgbClr val="DDDDDD"/>
        </a:accent1>
        <a:accent2>
          <a:srgbClr val="596F96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506487"/>
        </a:accent6>
        <a:hlink>
          <a:srgbClr val="009999"/>
        </a:hlink>
        <a:folHlink>
          <a:srgbClr val="6877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7_PML Presentation">
  <a:themeElements>
    <a:clrScheme name="Blank Presentation 1">
      <a:dk1>
        <a:srgbClr val="000000"/>
      </a:dk1>
      <a:lt1>
        <a:srgbClr val="FFFFFF"/>
      </a:lt1>
      <a:dk2>
        <a:srgbClr val="007E8E"/>
      </a:dk2>
      <a:lt2>
        <a:srgbClr val="808080"/>
      </a:lt2>
      <a:accent1>
        <a:srgbClr val="DDDDDD"/>
      </a:accent1>
      <a:accent2>
        <a:srgbClr val="596F96"/>
      </a:accent2>
      <a:accent3>
        <a:srgbClr val="FFFFFF"/>
      </a:accent3>
      <a:accent4>
        <a:srgbClr val="000000"/>
      </a:accent4>
      <a:accent5>
        <a:srgbClr val="EBEBEB"/>
      </a:accent5>
      <a:accent6>
        <a:srgbClr val="506487"/>
      </a:accent6>
      <a:hlink>
        <a:srgbClr val="009999"/>
      </a:hlink>
      <a:folHlink>
        <a:srgbClr val="687733"/>
      </a:folHlink>
    </a:clrScheme>
    <a:fontScheme name="Blank Presentation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32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32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7E8E"/>
        </a:dk2>
        <a:lt2>
          <a:srgbClr val="808080"/>
        </a:lt2>
        <a:accent1>
          <a:srgbClr val="DDDDDD"/>
        </a:accent1>
        <a:accent2>
          <a:srgbClr val="596F96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506487"/>
        </a:accent6>
        <a:hlink>
          <a:srgbClr val="009999"/>
        </a:hlink>
        <a:folHlink>
          <a:srgbClr val="6877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8_PML Presentation">
  <a:themeElements>
    <a:clrScheme name="Blank Presentation 1">
      <a:dk1>
        <a:srgbClr val="000000"/>
      </a:dk1>
      <a:lt1>
        <a:srgbClr val="FFFFFF"/>
      </a:lt1>
      <a:dk2>
        <a:srgbClr val="007E8E"/>
      </a:dk2>
      <a:lt2>
        <a:srgbClr val="808080"/>
      </a:lt2>
      <a:accent1>
        <a:srgbClr val="DDDDDD"/>
      </a:accent1>
      <a:accent2>
        <a:srgbClr val="596F96"/>
      </a:accent2>
      <a:accent3>
        <a:srgbClr val="FFFFFF"/>
      </a:accent3>
      <a:accent4>
        <a:srgbClr val="000000"/>
      </a:accent4>
      <a:accent5>
        <a:srgbClr val="EBEBEB"/>
      </a:accent5>
      <a:accent6>
        <a:srgbClr val="506487"/>
      </a:accent6>
      <a:hlink>
        <a:srgbClr val="009999"/>
      </a:hlink>
      <a:folHlink>
        <a:srgbClr val="687733"/>
      </a:folHlink>
    </a:clrScheme>
    <a:fontScheme name="Blank Presentation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32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32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7E8E"/>
        </a:dk2>
        <a:lt2>
          <a:srgbClr val="808080"/>
        </a:lt2>
        <a:accent1>
          <a:srgbClr val="DDDDDD"/>
        </a:accent1>
        <a:accent2>
          <a:srgbClr val="596F96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506487"/>
        </a:accent6>
        <a:hlink>
          <a:srgbClr val="009999"/>
        </a:hlink>
        <a:folHlink>
          <a:srgbClr val="6877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3_Black">
  <a:themeElements>
    <a:clrScheme name="Black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065C1"/>
      </a:accent1>
      <a:accent2>
        <a:srgbClr val="00A6AC"/>
      </a:accent2>
      <a:accent3>
        <a:srgbClr val="308B16"/>
      </a:accent3>
      <a:accent4>
        <a:srgbClr val="BC8027"/>
      </a:accent4>
      <a:accent5>
        <a:srgbClr val="971817"/>
      </a:accent5>
      <a:accent6>
        <a:srgbClr val="5747C1"/>
      </a:accent6>
      <a:hlink>
        <a:srgbClr val="0000FF"/>
      </a:hlink>
      <a:folHlink>
        <a:srgbClr val="FF00FF"/>
      </a:folHlink>
    </a:clrScheme>
    <a:fontScheme name="Black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0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12.xml><?xml version="1.0" encoding="utf-8"?>
<a:theme xmlns:a="http://schemas.openxmlformats.org/drawingml/2006/main" name="9_PML Presentation">
  <a:themeElements>
    <a:clrScheme name="Blank Presentation 1">
      <a:dk1>
        <a:srgbClr val="000000"/>
      </a:dk1>
      <a:lt1>
        <a:srgbClr val="FFFFFF"/>
      </a:lt1>
      <a:dk2>
        <a:srgbClr val="007E8E"/>
      </a:dk2>
      <a:lt2>
        <a:srgbClr val="808080"/>
      </a:lt2>
      <a:accent1>
        <a:srgbClr val="DDDDDD"/>
      </a:accent1>
      <a:accent2>
        <a:srgbClr val="596F96"/>
      </a:accent2>
      <a:accent3>
        <a:srgbClr val="FFFFFF"/>
      </a:accent3>
      <a:accent4>
        <a:srgbClr val="000000"/>
      </a:accent4>
      <a:accent5>
        <a:srgbClr val="EBEBEB"/>
      </a:accent5>
      <a:accent6>
        <a:srgbClr val="506487"/>
      </a:accent6>
      <a:hlink>
        <a:srgbClr val="009999"/>
      </a:hlink>
      <a:folHlink>
        <a:srgbClr val="687733"/>
      </a:folHlink>
    </a:clrScheme>
    <a:fontScheme name="Blank Presentation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32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32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7E8E"/>
        </a:dk2>
        <a:lt2>
          <a:srgbClr val="808080"/>
        </a:lt2>
        <a:accent1>
          <a:srgbClr val="DDDDDD"/>
        </a:accent1>
        <a:accent2>
          <a:srgbClr val="596F96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506487"/>
        </a:accent6>
        <a:hlink>
          <a:srgbClr val="009999"/>
        </a:hlink>
        <a:folHlink>
          <a:srgbClr val="6877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Black">
  <a:themeElements>
    <a:clrScheme name="Black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065C1"/>
      </a:accent1>
      <a:accent2>
        <a:srgbClr val="00A6AC"/>
      </a:accent2>
      <a:accent3>
        <a:srgbClr val="308B16"/>
      </a:accent3>
      <a:accent4>
        <a:srgbClr val="BC8027"/>
      </a:accent4>
      <a:accent5>
        <a:srgbClr val="971817"/>
      </a:accent5>
      <a:accent6>
        <a:srgbClr val="5747C1"/>
      </a:accent6>
      <a:hlink>
        <a:srgbClr val="0000FF"/>
      </a:hlink>
      <a:folHlink>
        <a:srgbClr val="FF00FF"/>
      </a:folHlink>
    </a:clrScheme>
    <a:fontScheme name="Black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0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Turley RMetSoc V2</Template>
  <TotalTime>5874</TotalTime>
  <Words>556</Words>
  <Application>Microsoft Office PowerPoint</Application>
  <PresentationFormat>Custom</PresentationFormat>
  <Paragraphs>91</Paragraphs>
  <Slides>11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12</vt:i4>
      </vt:variant>
      <vt:variant>
        <vt:lpstr>Slide Titles</vt:lpstr>
      </vt:variant>
      <vt:variant>
        <vt:i4>11</vt:i4>
      </vt:variant>
    </vt:vector>
  </HeadingPairs>
  <TitlesOfParts>
    <vt:vector size="23" baseType="lpstr">
      <vt:lpstr>Turley RMetSoc V2</vt:lpstr>
      <vt:lpstr>4_PML Presentation</vt:lpstr>
      <vt:lpstr>3_PML Presentation</vt:lpstr>
      <vt:lpstr>4_Black</vt:lpstr>
      <vt:lpstr>6_PML Presentation</vt:lpstr>
      <vt:lpstr>5_PML Presentation</vt:lpstr>
      <vt:lpstr>14_Blank Presentation</vt:lpstr>
      <vt:lpstr>7_PML Presentation</vt:lpstr>
      <vt:lpstr>8_PML Presentation</vt:lpstr>
      <vt:lpstr>Office Theme</vt:lpstr>
      <vt:lpstr>3_Black</vt:lpstr>
      <vt:lpstr>9_PML Presentation</vt:lpstr>
      <vt:lpstr>Ocean acidification: another reason for reducing CO2 emissions, for ocean inclusion in the Paris Agreement and for increasing global observations   </vt:lpstr>
      <vt:lpstr>Ocean acidification is happening now and is measurable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evidence is in: So what do we need to do?     Nations need to take the ocean into account and to: </vt:lpstr>
      <vt:lpstr>Thank you  ct@pml.ac.uk</vt:lpstr>
    </vt:vector>
  </TitlesOfParts>
  <Company>Plymouth Marine Laboratory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Ocean acidification and climate change update</dc:title>
  <dc:creator>Carol Turley</dc:creator>
  <cp:lastModifiedBy>Carol Turley</cp:lastModifiedBy>
  <cp:revision>151</cp:revision>
  <dcterms:created xsi:type="dcterms:W3CDTF">2018-11-25T12:41:24Z</dcterms:created>
  <dcterms:modified xsi:type="dcterms:W3CDTF">2018-12-08T10:23:19Z</dcterms:modified>
</cp:coreProperties>
</file>