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77" r:id="rId4"/>
    <p:sldId id="271" r:id="rId5"/>
    <p:sldId id="272" r:id="rId6"/>
    <p:sldId id="267" r:id="rId7"/>
    <p:sldId id="279" r:id="rId8"/>
    <p:sldId id="278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7ED"/>
    <a:srgbClr val="BAC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6A53CE-1F5D-1842-BDBD-BCE4C7EFECA0}" v="329" dt="2018-11-29T17:04:17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53" d="100"/>
          <a:sy n="53" d="100"/>
        </p:scale>
        <p:origin x="-682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ange, Manuel (FIAX)" userId="ce1e54c2-785b-4691-aa15-d5b03b78eef9" providerId="ADAL" clId="{F06A53CE-1F5D-1842-BDBD-BCE4C7EFECA0}"/>
    <pc:docChg chg="undo custSel mod addSld delSld modSld sldOrd">
      <pc:chgData name="Barange, Manuel (FIAX)" userId="ce1e54c2-785b-4691-aa15-d5b03b78eef9" providerId="ADAL" clId="{F06A53CE-1F5D-1842-BDBD-BCE4C7EFECA0}" dt="2018-12-07T10:01:10.755" v="3118" actId="20577"/>
      <pc:docMkLst>
        <pc:docMk/>
      </pc:docMkLst>
      <pc:sldChg chg="addSp delSp modSp">
        <pc:chgData name="Barange, Manuel (FIAX)" userId="ce1e54c2-785b-4691-aa15-d5b03b78eef9" providerId="ADAL" clId="{F06A53CE-1F5D-1842-BDBD-BCE4C7EFECA0}" dt="2018-11-29T16:57:09.671" v="2993"/>
        <pc:sldMkLst>
          <pc:docMk/>
          <pc:sldMk cId="2482955481" sldId="256"/>
        </pc:sldMkLst>
        <pc:spChg chg="mod">
          <ac:chgData name="Barange, Manuel (FIAX)" userId="ce1e54c2-785b-4691-aa15-d5b03b78eef9" providerId="ADAL" clId="{F06A53CE-1F5D-1842-BDBD-BCE4C7EFECA0}" dt="2018-11-29T16:57:09.671" v="2993"/>
          <ac:spMkLst>
            <pc:docMk/>
            <pc:sldMk cId="2482955481" sldId="256"/>
            <ac:spMk id="6" creationId="{00000000-0000-0000-0000-000000000000}"/>
          </ac:spMkLst>
        </pc:spChg>
        <pc:spChg chg="mod">
          <ac:chgData name="Barange, Manuel (FIAX)" userId="ce1e54c2-785b-4691-aa15-d5b03b78eef9" providerId="ADAL" clId="{F06A53CE-1F5D-1842-BDBD-BCE4C7EFECA0}" dt="2018-11-29T14:16:08.688" v="180" actId="1076"/>
          <ac:spMkLst>
            <pc:docMk/>
            <pc:sldMk cId="2482955481" sldId="256"/>
            <ac:spMk id="9" creationId="{00000000-0000-0000-0000-000000000000}"/>
          </ac:spMkLst>
        </pc:spChg>
        <pc:picChg chg="add del mod">
          <ac:chgData name="Barange, Manuel (FIAX)" userId="ce1e54c2-785b-4691-aa15-d5b03b78eef9" providerId="ADAL" clId="{F06A53CE-1F5D-1842-BDBD-BCE4C7EFECA0}" dt="2018-11-29T14:16:34.117" v="205"/>
          <ac:picMkLst>
            <pc:docMk/>
            <pc:sldMk cId="2482955481" sldId="256"/>
            <ac:picMk id="2" creationId="{CE2F1F2B-E807-774D-81C1-D1A42089FAA0}"/>
          </ac:picMkLst>
        </pc:picChg>
        <pc:picChg chg="add del mod">
          <ac:chgData name="Barange, Manuel (FIAX)" userId="ce1e54c2-785b-4691-aa15-d5b03b78eef9" providerId="ADAL" clId="{F06A53CE-1F5D-1842-BDBD-BCE4C7EFECA0}" dt="2018-11-29T14:13:56.634" v="110" actId="478"/>
          <ac:picMkLst>
            <pc:docMk/>
            <pc:sldMk cId="2482955481" sldId="256"/>
            <ac:picMk id="3" creationId="{8D8498E0-88F1-E041-9FA2-4C229F5CC27B}"/>
          </ac:picMkLst>
        </pc:picChg>
        <pc:picChg chg="del">
          <ac:chgData name="Barange, Manuel (FIAX)" userId="ce1e54c2-785b-4691-aa15-d5b03b78eef9" providerId="ADAL" clId="{F06A53CE-1F5D-1842-BDBD-BCE4C7EFECA0}" dt="2018-11-29T14:03:14.232" v="5" actId="478"/>
          <ac:picMkLst>
            <pc:docMk/>
            <pc:sldMk cId="2482955481" sldId="256"/>
            <ac:picMk id="5" creationId="{00000000-0000-0000-0000-000000000000}"/>
          </ac:picMkLst>
        </pc:picChg>
        <pc:picChg chg="add mod">
          <ac:chgData name="Barange, Manuel (FIAX)" userId="ce1e54c2-785b-4691-aa15-d5b03b78eef9" providerId="ADAL" clId="{F06A53CE-1F5D-1842-BDBD-BCE4C7EFECA0}" dt="2018-11-29T14:16:04.029" v="179" actId="1076"/>
          <ac:picMkLst>
            <pc:docMk/>
            <pc:sldMk cId="2482955481" sldId="256"/>
            <ac:picMk id="7" creationId="{E2E88321-FE70-2E49-A3D2-D969E0DDDE92}"/>
          </ac:picMkLst>
        </pc:picChg>
        <pc:picChg chg="add del mod">
          <ac:chgData name="Barange, Manuel (FIAX)" userId="ce1e54c2-785b-4691-aa15-d5b03b78eef9" providerId="ADAL" clId="{F06A53CE-1F5D-1842-BDBD-BCE4C7EFECA0}" dt="2018-11-29T14:15:15.940" v="171" actId="478"/>
          <ac:picMkLst>
            <pc:docMk/>
            <pc:sldMk cId="2482955481" sldId="256"/>
            <ac:picMk id="8" creationId="{D311D076-A02C-6145-B853-DB5DF8DECFD8}"/>
          </ac:picMkLst>
        </pc:picChg>
        <pc:picChg chg="del">
          <ac:chgData name="Barange, Manuel (FIAX)" userId="ce1e54c2-785b-4691-aa15-d5b03b78eef9" providerId="ADAL" clId="{F06A53CE-1F5D-1842-BDBD-BCE4C7EFECA0}" dt="2018-11-29T14:04:08.912" v="60" actId="478"/>
          <ac:picMkLst>
            <pc:docMk/>
            <pc:sldMk cId="2482955481" sldId="256"/>
            <ac:picMk id="10" creationId="{00000000-0000-0000-0000-000000000000}"/>
          </ac:picMkLst>
        </pc:picChg>
      </pc:sldChg>
      <pc:sldChg chg="ord">
        <pc:chgData name="Barange, Manuel (FIAX)" userId="ce1e54c2-785b-4691-aa15-d5b03b78eef9" providerId="ADAL" clId="{F06A53CE-1F5D-1842-BDBD-BCE4C7EFECA0}" dt="2018-11-29T17:02:01.064" v="3019"/>
        <pc:sldMkLst>
          <pc:docMk/>
          <pc:sldMk cId="3944486691" sldId="267"/>
        </pc:sldMkLst>
      </pc:sldChg>
      <pc:sldChg chg="addSp modSp ord">
        <pc:chgData name="Barange, Manuel (FIAX)" userId="ce1e54c2-785b-4691-aa15-d5b03b78eef9" providerId="ADAL" clId="{F06A53CE-1F5D-1842-BDBD-BCE4C7EFECA0}" dt="2018-11-29T17:01:36.113" v="3016" actId="1076"/>
        <pc:sldMkLst>
          <pc:docMk/>
          <pc:sldMk cId="1330705759" sldId="271"/>
        </pc:sldMkLst>
        <pc:picChg chg="add mod">
          <ac:chgData name="Barange, Manuel (FIAX)" userId="ce1e54c2-785b-4691-aa15-d5b03b78eef9" providerId="ADAL" clId="{F06A53CE-1F5D-1842-BDBD-BCE4C7EFECA0}" dt="2018-11-29T17:01:36.113" v="3016" actId="1076"/>
          <ac:picMkLst>
            <pc:docMk/>
            <pc:sldMk cId="1330705759" sldId="271"/>
            <ac:picMk id="18" creationId="{ED3FE712-8C49-7E4C-9A8C-FBAA0440463F}"/>
          </ac:picMkLst>
        </pc:picChg>
      </pc:sldChg>
      <pc:sldChg chg="ord">
        <pc:chgData name="Barange, Manuel (FIAX)" userId="ce1e54c2-785b-4691-aa15-d5b03b78eef9" providerId="ADAL" clId="{F06A53CE-1F5D-1842-BDBD-BCE4C7EFECA0}" dt="2018-11-29T17:01:51.605" v="3017"/>
        <pc:sldMkLst>
          <pc:docMk/>
          <pc:sldMk cId="2392163106" sldId="272"/>
        </pc:sldMkLst>
      </pc:sldChg>
      <pc:sldChg chg="addSp delSp modSp add">
        <pc:chgData name="Barange, Manuel (FIAX)" userId="ce1e54c2-785b-4691-aa15-d5b03b78eef9" providerId="ADAL" clId="{F06A53CE-1F5D-1842-BDBD-BCE4C7EFECA0}" dt="2018-11-29T16:07:08.401" v="2002" actId="11529"/>
        <pc:sldMkLst>
          <pc:docMk/>
          <pc:sldMk cId="1507140347" sldId="277"/>
        </pc:sldMkLst>
        <pc:spChg chg="del">
          <ac:chgData name="Barange, Manuel (FIAX)" userId="ce1e54c2-785b-4691-aa15-d5b03b78eef9" providerId="ADAL" clId="{F06A53CE-1F5D-1842-BDBD-BCE4C7EFECA0}" dt="2018-11-29T16:05:29.343" v="1984" actId="478"/>
          <ac:spMkLst>
            <pc:docMk/>
            <pc:sldMk cId="1507140347" sldId="277"/>
            <ac:spMk id="2" creationId="{89EFA995-36DA-7242-B6CE-C99B30D409EB}"/>
          </ac:spMkLst>
        </pc:spChg>
        <pc:spChg chg="del">
          <ac:chgData name="Barange, Manuel (FIAX)" userId="ce1e54c2-785b-4691-aa15-d5b03b78eef9" providerId="ADAL" clId="{F06A53CE-1F5D-1842-BDBD-BCE4C7EFECA0}" dt="2018-11-29T16:05:29.343" v="1984" actId="478"/>
          <ac:spMkLst>
            <pc:docMk/>
            <pc:sldMk cId="1507140347" sldId="277"/>
            <ac:spMk id="3" creationId="{F1D76B7C-AF3D-1F47-8754-DA7290FBE6D8}"/>
          </ac:spMkLst>
        </pc:spChg>
        <pc:spChg chg="add mod">
          <ac:chgData name="Barange, Manuel (FIAX)" userId="ce1e54c2-785b-4691-aa15-d5b03b78eef9" providerId="ADAL" clId="{F06A53CE-1F5D-1842-BDBD-BCE4C7EFECA0}" dt="2018-11-29T16:06:12.094" v="1992" actId="14100"/>
          <ac:spMkLst>
            <pc:docMk/>
            <pc:sldMk cId="1507140347" sldId="277"/>
            <ac:spMk id="4" creationId="{186780EC-DF33-3047-852B-ABA5DB220BDE}"/>
          </ac:spMkLst>
        </pc:spChg>
        <pc:spChg chg="add mod">
          <ac:chgData name="Barange, Manuel (FIAX)" userId="ce1e54c2-785b-4691-aa15-d5b03b78eef9" providerId="ADAL" clId="{F06A53CE-1F5D-1842-BDBD-BCE4C7EFECA0}" dt="2018-11-29T16:06:42.609" v="2000" actId="1076"/>
          <ac:spMkLst>
            <pc:docMk/>
            <pc:sldMk cId="1507140347" sldId="277"/>
            <ac:spMk id="10" creationId="{E85DD5EE-B453-9840-9AD3-E82B99877609}"/>
          </ac:spMkLst>
        </pc:spChg>
        <pc:spChg chg="add mod">
          <ac:chgData name="Barange, Manuel (FIAX)" userId="ce1e54c2-785b-4691-aa15-d5b03b78eef9" providerId="ADAL" clId="{F06A53CE-1F5D-1842-BDBD-BCE4C7EFECA0}" dt="2018-11-29T16:06:42.609" v="2000" actId="1076"/>
          <ac:spMkLst>
            <pc:docMk/>
            <pc:sldMk cId="1507140347" sldId="277"/>
            <ac:spMk id="11" creationId="{61508200-366F-864A-8340-00EA7ADC0603}"/>
          </ac:spMkLst>
        </pc:spChg>
        <pc:spChg chg="add del">
          <ac:chgData name="Barange, Manuel (FIAX)" userId="ce1e54c2-785b-4691-aa15-d5b03b78eef9" providerId="ADAL" clId="{F06A53CE-1F5D-1842-BDBD-BCE4C7EFECA0}" dt="2018-11-29T16:06:53.552" v="2001" actId="478"/>
          <ac:spMkLst>
            <pc:docMk/>
            <pc:sldMk cId="1507140347" sldId="277"/>
            <ac:spMk id="12" creationId="{111EB4A8-EA05-2A4E-AEE9-AEE0AE318E94}"/>
          </ac:spMkLst>
        </pc:spChg>
        <pc:spChg chg="add mod">
          <ac:chgData name="Barange, Manuel (FIAX)" userId="ce1e54c2-785b-4691-aa15-d5b03b78eef9" providerId="ADAL" clId="{F06A53CE-1F5D-1842-BDBD-BCE4C7EFECA0}" dt="2018-11-29T16:07:08.401" v="2002" actId="11529"/>
          <ac:spMkLst>
            <pc:docMk/>
            <pc:sldMk cId="1507140347" sldId="277"/>
            <ac:spMk id="13" creationId="{8D86E461-DE08-B14E-981A-29F8676D3C43}"/>
          </ac:spMkLst>
        </pc:spChg>
        <pc:picChg chg="add">
          <ac:chgData name="Barange, Manuel (FIAX)" userId="ce1e54c2-785b-4691-aa15-d5b03b78eef9" providerId="ADAL" clId="{F06A53CE-1F5D-1842-BDBD-BCE4C7EFECA0}" dt="2018-11-29T16:05:48.339" v="1986"/>
          <ac:picMkLst>
            <pc:docMk/>
            <pc:sldMk cId="1507140347" sldId="277"/>
            <ac:picMk id="5" creationId="{F669BA22-A1AD-F34B-8522-D965F93B71B7}"/>
          </ac:picMkLst>
        </pc:picChg>
        <pc:picChg chg="add mod">
          <ac:chgData name="Barange, Manuel (FIAX)" userId="ce1e54c2-785b-4691-aa15-d5b03b78eef9" providerId="ADAL" clId="{F06A53CE-1F5D-1842-BDBD-BCE4C7EFECA0}" dt="2018-11-29T16:06:17.294" v="1994" actId="1076"/>
          <ac:picMkLst>
            <pc:docMk/>
            <pc:sldMk cId="1507140347" sldId="277"/>
            <ac:picMk id="6" creationId="{FD9DDFE1-3BD2-7D4C-870A-A6D9BA500C16}"/>
          </ac:picMkLst>
        </pc:picChg>
        <pc:picChg chg="add mod">
          <ac:chgData name="Barange, Manuel (FIAX)" userId="ce1e54c2-785b-4691-aa15-d5b03b78eef9" providerId="ADAL" clId="{F06A53CE-1F5D-1842-BDBD-BCE4C7EFECA0}" dt="2018-11-29T16:06:19.172" v="1995" actId="1076"/>
          <ac:picMkLst>
            <pc:docMk/>
            <pc:sldMk cId="1507140347" sldId="277"/>
            <ac:picMk id="7" creationId="{9366FC6C-2071-B443-AAD9-49B917DD7500}"/>
          </ac:picMkLst>
        </pc:picChg>
        <pc:picChg chg="add mod">
          <ac:chgData name="Barange, Manuel (FIAX)" userId="ce1e54c2-785b-4691-aa15-d5b03b78eef9" providerId="ADAL" clId="{F06A53CE-1F5D-1842-BDBD-BCE4C7EFECA0}" dt="2018-11-29T16:06:27.218" v="1997" actId="1076"/>
          <ac:picMkLst>
            <pc:docMk/>
            <pc:sldMk cId="1507140347" sldId="277"/>
            <ac:picMk id="8" creationId="{763D0AD0-7C42-7D42-89AB-1964B1BF55B5}"/>
          </ac:picMkLst>
        </pc:picChg>
        <pc:picChg chg="add mod">
          <ac:chgData name="Barange, Manuel (FIAX)" userId="ce1e54c2-785b-4691-aa15-d5b03b78eef9" providerId="ADAL" clId="{F06A53CE-1F5D-1842-BDBD-BCE4C7EFECA0}" dt="2018-11-29T16:06:15.678" v="1993" actId="1076"/>
          <ac:picMkLst>
            <pc:docMk/>
            <pc:sldMk cId="1507140347" sldId="277"/>
            <ac:picMk id="9" creationId="{08241865-7936-7D45-9C5E-A98835B4587A}"/>
          </ac:picMkLst>
        </pc:picChg>
      </pc:sldChg>
      <pc:sldChg chg="addSp delSp modSp add mod ord setBg">
        <pc:chgData name="Barange, Manuel (FIAX)" userId="ce1e54c2-785b-4691-aa15-d5b03b78eef9" providerId="ADAL" clId="{F06A53CE-1F5D-1842-BDBD-BCE4C7EFECA0}" dt="2018-11-29T16:48:38.824" v="2856" actId="1036"/>
        <pc:sldMkLst>
          <pc:docMk/>
          <pc:sldMk cId="730837004" sldId="278"/>
        </pc:sldMkLst>
        <pc:spChg chg="del">
          <ac:chgData name="Barange, Manuel (FIAX)" userId="ce1e54c2-785b-4691-aa15-d5b03b78eef9" providerId="ADAL" clId="{F06A53CE-1F5D-1842-BDBD-BCE4C7EFECA0}" dt="2018-11-29T16:09:37.614" v="2008" actId="478"/>
          <ac:spMkLst>
            <pc:docMk/>
            <pc:sldMk cId="730837004" sldId="278"/>
            <ac:spMk id="2" creationId="{65CA8863-4A89-F448-B515-F2E726087EB3}"/>
          </ac:spMkLst>
        </pc:spChg>
        <pc:spChg chg="del">
          <ac:chgData name="Barange, Manuel (FIAX)" userId="ce1e54c2-785b-4691-aa15-d5b03b78eef9" providerId="ADAL" clId="{F06A53CE-1F5D-1842-BDBD-BCE4C7EFECA0}" dt="2018-11-29T16:09:37.614" v="2008" actId="478"/>
          <ac:spMkLst>
            <pc:docMk/>
            <pc:sldMk cId="730837004" sldId="278"/>
            <ac:spMk id="3" creationId="{56AC9451-B4E6-3F4E-B1A8-6A8EC15093EA}"/>
          </ac:spMkLst>
        </pc:spChg>
        <pc:spChg chg="add del mod">
          <ac:chgData name="Barange, Manuel (FIAX)" userId="ce1e54c2-785b-4691-aa15-d5b03b78eef9" providerId="ADAL" clId="{F06A53CE-1F5D-1842-BDBD-BCE4C7EFECA0}" dt="2018-11-29T16:42:48.793" v="2439" actId="478"/>
          <ac:spMkLst>
            <pc:docMk/>
            <pc:sldMk cId="730837004" sldId="278"/>
            <ac:spMk id="7" creationId="{C52D98C9-EEDB-3C4A-B9D5-71B7AB2F73DA}"/>
          </ac:spMkLst>
        </pc:spChg>
        <pc:spChg chg="add del mod">
          <ac:chgData name="Barange, Manuel (FIAX)" userId="ce1e54c2-785b-4691-aa15-d5b03b78eef9" providerId="ADAL" clId="{F06A53CE-1F5D-1842-BDBD-BCE4C7EFECA0}" dt="2018-11-29T16:41:32.057" v="2431" actId="478"/>
          <ac:spMkLst>
            <pc:docMk/>
            <pc:sldMk cId="730837004" sldId="278"/>
            <ac:spMk id="8" creationId="{1B22E73E-AA98-EE4A-A13D-25D0C103CD46}"/>
          </ac:spMkLst>
        </pc:spChg>
        <pc:spChg chg="add del">
          <ac:chgData name="Barange, Manuel (FIAX)" userId="ce1e54c2-785b-4691-aa15-d5b03b78eef9" providerId="ADAL" clId="{F06A53CE-1F5D-1842-BDBD-BCE4C7EFECA0}" dt="2018-11-29T16:38:15.679" v="2328" actId="478"/>
          <ac:spMkLst>
            <pc:docMk/>
            <pc:sldMk cId="730837004" sldId="278"/>
            <ac:spMk id="10" creationId="{17A9CF4D-0394-E64D-943C-7122003EF0BC}"/>
          </ac:spMkLst>
        </pc:spChg>
        <pc:spChg chg="add mod">
          <ac:chgData name="Barange, Manuel (FIAX)" userId="ce1e54c2-785b-4691-aa15-d5b03b78eef9" providerId="ADAL" clId="{F06A53CE-1F5D-1842-BDBD-BCE4C7EFECA0}" dt="2018-11-29T16:48:38.824" v="2856" actId="1036"/>
          <ac:spMkLst>
            <pc:docMk/>
            <pc:sldMk cId="730837004" sldId="278"/>
            <ac:spMk id="13" creationId="{769C2C7A-7068-2946-BA2C-DD3CCFF1B656}"/>
          </ac:spMkLst>
        </pc:spChg>
        <pc:spChg chg="add mod">
          <ac:chgData name="Barange, Manuel (FIAX)" userId="ce1e54c2-785b-4691-aa15-d5b03b78eef9" providerId="ADAL" clId="{F06A53CE-1F5D-1842-BDBD-BCE4C7EFECA0}" dt="2018-11-29T16:48:38.824" v="2856" actId="1036"/>
          <ac:spMkLst>
            <pc:docMk/>
            <pc:sldMk cId="730837004" sldId="278"/>
            <ac:spMk id="14" creationId="{B4EB28E6-D36C-A448-9ED9-1BE7A26A8660}"/>
          </ac:spMkLst>
        </pc:spChg>
        <pc:spChg chg="add mod">
          <ac:chgData name="Barange, Manuel (FIAX)" userId="ce1e54c2-785b-4691-aa15-d5b03b78eef9" providerId="ADAL" clId="{F06A53CE-1F5D-1842-BDBD-BCE4C7EFECA0}" dt="2018-11-29T16:48:38.824" v="2856" actId="1036"/>
          <ac:spMkLst>
            <pc:docMk/>
            <pc:sldMk cId="730837004" sldId="278"/>
            <ac:spMk id="15" creationId="{37BA01A4-B58C-8D41-A04D-1FA983095792}"/>
          </ac:spMkLst>
        </pc:spChg>
        <pc:spChg chg="add mod">
          <ac:chgData name="Barange, Manuel (FIAX)" userId="ce1e54c2-785b-4691-aa15-d5b03b78eef9" providerId="ADAL" clId="{F06A53CE-1F5D-1842-BDBD-BCE4C7EFECA0}" dt="2018-11-29T16:43:05.654" v="2442" actId="1076"/>
          <ac:spMkLst>
            <pc:docMk/>
            <pc:sldMk cId="730837004" sldId="278"/>
            <ac:spMk id="16" creationId="{173BE686-16F7-A04A-9407-5F54E32A44D1}"/>
          </ac:spMkLst>
        </pc:spChg>
        <pc:spChg chg="add mod">
          <ac:chgData name="Barange, Manuel (FIAX)" userId="ce1e54c2-785b-4691-aa15-d5b03b78eef9" providerId="ADAL" clId="{F06A53CE-1F5D-1842-BDBD-BCE4C7EFECA0}" dt="2018-11-29T16:48:38.824" v="2856" actId="1036"/>
          <ac:spMkLst>
            <pc:docMk/>
            <pc:sldMk cId="730837004" sldId="278"/>
            <ac:spMk id="17" creationId="{19A36F4E-5805-8642-935E-22B8F8190ED6}"/>
          </ac:spMkLst>
        </pc:spChg>
        <pc:spChg chg="add mod">
          <ac:chgData name="Barange, Manuel (FIAX)" userId="ce1e54c2-785b-4691-aa15-d5b03b78eef9" providerId="ADAL" clId="{F06A53CE-1F5D-1842-BDBD-BCE4C7EFECA0}" dt="2018-11-29T16:48:38.824" v="2856" actId="1036"/>
          <ac:spMkLst>
            <pc:docMk/>
            <pc:sldMk cId="730837004" sldId="278"/>
            <ac:spMk id="18" creationId="{020F9433-7A53-BD4C-B022-BDB949E45530}"/>
          </ac:spMkLst>
        </pc:spChg>
        <pc:picChg chg="add mod">
          <ac:chgData name="Barange, Manuel (FIAX)" userId="ce1e54c2-785b-4691-aa15-d5b03b78eef9" providerId="ADAL" clId="{F06A53CE-1F5D-1842-BDBD-BCE4C7EFECA0}" dt="2018-11-29T16:18:14.565" v="2017" actId="26606"/>
          <ac:picMkLst>
            <pc:docMk/>
            <pc:sldMk cId="730837004" sldId="278"/>
            <ac:picMk id="4" creationId="{122A2B6E-3D04-DF44-943D-69DC6350D7A7}"/>
          </ac:picMkLst>
        </pc:picChg>
        <pc:picChg chg="add mod">
          <ac:chgData name="Barange, Manuel (FIAX)" userId="ce1e54c2-785b-4691-aa15-d5b03b78eef9" providerId="ADAL" clId="{F06A53CE-1F5D-1842-BDBD-BCE4C7EFECA0}" dt="2018-11-29T16:18:14.565" v="2017" actId="26606"/>
          <ac:picMkLst>
            <pc:docMk/>
            <pc:sldMk cId="730837004" sldId="278"/>
            <ac:picMk id="5" creationId="{32078A30-AEE9-DA42-A05D-B5B335E4113D}"/>
          </ac:picMkLst>
        </pc:picChg>
        <pc:picChg chg="add del mod">
          <ac:chgData name="Barange, Manuel (FIAX)" userId="ce1e54c2-785b-4691-aa15-d5b03b78eef9" providerId="ADAL" clId="{F06A53CE-1F5D-1842-BDBD-BCE4C7EFECA0}" dt="2018-11-29T16:18:03.196" v="2016" actId="478"/>
          <ac:picMkLst>
            <pc:docMk/>
            <pc:sldMk cId="730837004" sldId="278"/>
            <ac:picMk id="6" creationId="{706492E2-201B-D747-B940-FE9EFFCB7F79}"/>
          </ac:picMkLst>
        </pc:picChg>
        <pc:picChg chg="add del">
          <ac:chgData name="Barange, Manuel (FIAX)" userId="ce1e54c2-785b-4691-aa15-d5b03b78eef9" providerId="ADAL" clId="{F06A53CE-1F5D-1842-BDBD-BCE4C7EFECA0}" dt="2018-11-29T16:31:01.698" v="2026" actId="478"/>
          <ac:picMkLst>
            <pc:docMk/>
            <pc:sldMk cId="730837004" sldId="278"/>
            <ac:picMk id="9" creationId="{D6DCB8BC-0F9D-6640-B6A3-1EAF7E4F7A12}"/>
          </ac:picMkLst>
        </pc:picChg>
        <pc:picChg chg="add">
          <ac:chgData name="Barange, Manuel (FIAX)" userId="ce1e54c2-785b-4691-aa15-d5b03b78eef9" providerId="ADAL" clId="{F06A53CE-1F5D-1842-BDBD-BCE4C7EFECA0}" dt="2018-11-29T16:38:26.737" v="2329"/>
          <ac:picMkLst>
            <pc:docMk/>
            <pc:sldMk cId="730837004" sldId="278"/>
            <ac:picMk id="11" creationId="{77DADA8E-BCE8-E141-8094-F5861CCEC56D}"/>
          </ac:picMkLst>
        </pc:picChg>
        <pc:picChg chg="add">
          <ac:chgData name="Barange, Manuel (FIAX)" userId="ce1e54c2-785b-4691-aa15-d5b03b78eef9" providerId="ADAL" clId="{F06A53CE-1F5D-1842-BDBD-BCE4C7EFECA0}" dt="2018-11-29T16:18:14.565" v="2017" actId="26606"/>
          <ac:picMkLst>
            <pc:docMk/>
            <pc:sldMk cId="730837004" sldId="278"/>
            <ac:picMk id="12" creationId="{22901FED-4FC9-4ED5-8123-C98BCD1616BA}"/>
          </ac:picMkLst>
        </pc:picChg>
      </pc:sldChg>
      <pc:sldChg chg="add">
        <pc:chgData name="Barange, Manuel (FIAX)" userId="ce1e54c2-785b-4691-aa15-d5b03b78eef9" providerId="ADAL" clId="{F06A53CE-1F5D-1842-BDBD-BCE4C7EFECA0}" dt="2018-11-29T17:02:55.855" v="3021"/>
        <pc:sldMkLst>
          <pc:docMk/>
          <pc:sldMk cId="863341685" sldId="279"/>
        </pc:sldMkLst>
      </pc:sldChg>
      <pc:sldChg chg="modSp">
        <pc:chgData name="Barange, Manuel (FIAX)" userId="ce1e54c2-785b-4691-aa15-d5b03b78eef9" providerId="ADAL" clId="{F06A53CE-1F5D-1842-BDBD-BCE4C7EFECA0}" dt="2018-12-07T10:01:10.755" v="3118" actId="20577"/>
        <pc:sldMkLst>
          <pc:docMk/>
          <pc:sldMk cId="2046695184" sldId="280"/>
        </pc:sldMkLst>
        <pc:spChg chg="mod">
          <ac:chgData name="Barange, Manuel (FIAX)" userId="ce1e54c2-785b-4691-aa15-d5b03b78eef9" providerId="ADAL" clId="{F06A53CE-1F5D-1842-BDBD-BCE4C7EFECA0}" dt="2018-12-07T10:01:10.755" v="3118" actId="20577"/>
          <ac:spMkLst>
            <pc:docMk/>
            <pc:sldMk cId="2046695184" sldId="280"/>
            <ac:spMk id="1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17357345746386E-2"/>
          <c:y val="4.1626709787837037E-2"/>
          <c:w val="0.90719748183585025"/>
          <c:h val="0.82820037736889307"/>
        </c:manualLayout>
      </c:layout>
      <c:areaChart>
        <c:grouping val="stacked"/>
        <c:varyColors val="0"/>
        <c:ser>
          <c:idx val="0"/>
          <c:order val="0"/>
          <c:tx>
            <c:strRef>
              <c:f>World!$A$6</c:f>
              <c:strCache>
                <c:ptCount val="1"/>
                <c:pt idx="0">
                  <c:v>Capture marine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5400">
              <a:noFill/>
            </a:ln>
            <a:effectLst/>
          </c:spPr>
          <c:cat>
            <c:numRef>
              <c:f>World!$B$2:$BO$2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World!$B$6:$BP$6</c:f>
              <c:numCache>
                <c:formatCode>0.000</c:formatCode>
                <c:ptCount val="67"/>
                <c:pt idx="0">
                  <c:v>16.798361</c:v>
                </c:pt>
                <c:pt idx="1">
                  <c:v>19.080190999999999</c:v>
                </c:pt>
                <c:pt idx="2">
                  <c:v>20.757066999999999</c:v>
                </c:pt>
                <c:pt idx="3">
                  <c:v>20.866152</c:v>
                </c:pt>
                <c:pt idx="4">
                  <c:v>22.580476999999998</c:v>
                </c:pt>
                <c:pt idx="5">
                  <c:v>23.776046999999998</c:v>
                </c:pt>
                <c:pt idx="6">
                  <c:v>25.455358</c:v>
                </c:pt>
                <c:pt idx="7">
                  <c:v>25.628115999999999</c:v>
                </c:pt>
                <c:pt idx="8">
                  <c:v>26.250919</c:v>
                </c:pt>
                <c:pt idx="9">
                  <c:v>28.628347999999999</c:v>
                </c:pt>
                <c:pt idx="10">
                  <c:v>30.846541999999999</c:v>
                </c:pt>
                <c:pt idx="11">
                  <c:v>34.286760999999998</c:v>
                </c:pt>
                <c:pt idx="12">
                  <c:v>37.418723999999997</c:v>
                </c:pt>
                <c:pt idx="13">
                  <c:v>38.661396000000003</c:v>
                </c:pt>
                <c:pt idx="14">
                  <c:v>42.929918000000001</c:v>
                </c:pt>
                <c:pt idx="15">
                  <c:v>43.691108999999997</c:v>
                </c:pt>
                <c:pt idx="16">
                  <c:v>47.527358</c:v>
                </c:pt>
                <c:pt idx="17">
                  <c:v>50.716645999999997</c:v>
                </c:pt>
                <c:pt idx="18">
                  <c:v>53.856402000000003</c:v>
                </c:pt>
                <c:pt idx="19">
                  <c:v>52.397933999999999</c:v>
                </c:pt>
                <c:pt idx="20">
                  <c:v>58.193485000000003</c:v>
                </c:pt>
                <c:pt idx="21">
                  <c:v>57.984099000000001</c:v>
                </c:pt>
                <c:pt idx="22">
                  <c:v>53.739738000000003</c:v>
                </c:pt>
                <c:pt idx="23">
                  <c:v>54.136105999999998</c:v>
                </c:pt>
                <c:pt idx="24">
                  <c:v>57.388246000000002</c:v>
                </c:pt>
                <c:pt idx="25">
                  <c:v>56.893737000000002</c:v>
                </c:pt>
                <c:pt idx="26">
                  <c:v>60.414033000000003</c:v>
                </c:pt>
                <c:pt idx="27">
                  <c:v>58.914444000000003</c:v>
                </c:pt>
                <c:pt idx="28">
                  <c:v>61.172131999999998</c:v>
                </c:pt>
                <c:pt idx="29">
                  <c:v>61.604286000000002</c:v>
                </c:pt>
                <c:pt idx="30">
                  <c:v>62.128112000000002</c:v>
                </c:pt>
                <c:pt idx="31">
                  <c:v>64.126152000000005</c:v>
                </c:pt>
                <c:pt idx="32">
                  <c:v>65.810745999999995</c:v>
                </c:pt>
                <c:pt idx="33">
                  <c:v>65.501525000000001</c:v>
                </c:pt>
                <c:pt idx="34">
                  <c:v>70.965615</c:v>
                </c:pt>
                <c:pt idx="35">
                  <c:v>72.639849999999996</c:v>
                </c:pt>
                <c:pt idx="36">
                  <c:v>77.834951000000004</c:v>
                </c:pt>
                <c:pt idx="37">
                  <c:v>78.312790000000007</c:v>
                </c:pt>
                <c:pt idx="38">
                  <c:v>81.689311000000004</c:v>
                </c:pt>
                <c:pt idx="39">
                  <c:v>82.119069999999994</c:v>
                </c:pt>
                <c:pt idx="40">
                  <c:v>78.241307000000006</c:v>
                </c:pt>
                <c:pt idx="41">
                  <c:v>77.466451000000006</c:v>
                </c:pt>
                <c:pt idx="42">
                  <c:v>79.021184000000005</c:v>
                </c:pt>
                <c:pt idx="43">
                  <c:v>80.025264000000007</c:v>
                </c:pt>
                <c:pt idx="44">
                  <c:v>85.437330000000003</c:v>
                </c:pt>
                <c:pt idx="45">
                  <c:v>85.074961999999999</c:v>
                </c:pt>
                <c:pt idx="46">
                  <c:v>86.372891999999993</c:v>
                </c:pt>
                <c:pt idx="47">
                  <c:v>85.612020000000001</c:v>
                </c:pt>
                <c:pt idx="48">
                  <c:v>77.924762999999999</c:v>
                </c:pt>
                <c:pt idx="49">
                  <c:v>83.330124999999995</c:v>
                </c:pt>
                <c:pt idx="50">
                  <c:v>84.964568</c:v>
                </c:pt>
                <c:pt idx="51">
                  <c:v>82.223104000000006</c:v>
                </c:pt>
                <c:pt idx="52">
                  <c:v>82.663824000000005</c:v>
                </c:pt>
                <c:pt idx="53">
                  <c:v>79.679625999999999</c:v>
                </c:pt>
                <c:pt idx="54">
                  <c:v>84.172666000000007</c:v>
                </c:pt>
                <c:pt idx="55">
                  <c:v>83.035302999999999</c:v>
                </c:pt>
                <c:pt idx="56" formatCode="#,##0.0#0">
                  <c:v>80.336592999999993</c:v>
                </c:pt>
                <c:pt idx="57" formatCode="#,##0.0#0">
                  <c:v>80.372438000000002</c:v>
                </c:pt>
                <c:pt idx="58" formatCode="#,##0.0#0">
                  <c:v>79.310042999999993</c:v>
                </c:pt>
                <c:pt idx="59" formatCode="#,##0.0#0">
                  <c:v>78.856826999999996</c:v>
                </c:pt>
                <c:pt idx="60" formatCode="#,##0.0#0">
                  <c:v>76.786319000000006</c:v>
                </c:pt>
                <c:pt idx="61" formatCode="#,##0.0#0">
                  <c:v>81.473643999999993</c:v>
                </c:pt>
                <c:pt idx="62" formatCode="#,##0.0#0">
                  <c:v>78.367063999999999</c:v>
                </c:pt>
                <c:pt idx="63" formatCode="#,##0.0#0">
                  <c:v>79.371206999999998</c:v>
                </c:pt>
                <c:pt idx="64" formatCode="#,##0.0#0">
                  <c:v>79.872376000000003</c:v>
                </c:pt>
                <c:pt idx="65" formatCode="#,##0.0#0">
                  <c:v>81.247842000000006</c:v>
                </c:pt>
                <c:pt idx="66" formatCode="#,##0.0#0">
                  <c:v>79.276848000000001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D6-4C7F-B8CD-8667D97F5B71}"/>
            </c:ext>
          </c:extLst>
        </c:ser>
        <c:ser>
          <c:idx val="3"/>
          <c:order val="1"/>
          <c:tx>
            <c:strRef>
              <c:f>World!$A$11</c:f>
              <c:strCache>
                <c:ptCount val="1"/>
                <c:pt idx="0">
                  <c:v>Aquaculture marine</c:v>
                </c:pt>
              </c:strCache>
            </c:strRef>
          </c:tx>
          <c:spPr>
            <a:solidFill>
              <a:schemeClr val="accent4"/>
            </a:solidFill>
            <a:ln w="19050">
              <a:noFill/>
            </a:ln>
            <a:effectLst/>
          </c:spPr>
          <c:cat>
            <c:numRef>
              <c:f>World!$B$2:$BO$2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World!$B$11:$BP$11</c:f>
              <c:numCache>
                <c:formatCode>0.000</c:formatCode>
                <c:ptCount val="67"/>
                <c:pt idx="0">
                  <c:v>0.34425499999999998</c:v>
                </c:pt>
                <c:pt idx="1">
                  <c:v>0.41508</c:v>
                </c:pt>
                <c:pt idx="2">
                  <c:v>0.47874</c:v>
                </c:pt>
                <c:pt idx="3">
                  <c:v>0.55767199999999995</c:v>
                </c:pt>
                <c:pt idx="4">
                  <c:v>0.55812899999999999</c:v>
                </c:pt>
                <c:pt idx="5">
                  <c:v>0.62499899999999997</c:v>
                </c:pt>
                <c:pt idx="6">
                  <c:v>0.57981700000000003</c:v>
                </c:pt>
                <c:pt idx="7">
                  <c:v>0.690465</c:v>
                </c:pt>
                <c:pt idx="8">
                  <c:v>0.669014</c:v>
                </c:pt>
                <c:pt idx="9">
                  <c:v>0.72652300000000003</c:v>
                </c:pt>
                <c:pt idx="10">
                  <c:v>0.79857500000000003</c:v>
                </c:pt>
                <c:pt idx="11">
                  <c:v>0.78338699999999994</c:v>
                </c:pt>
                <c:pt idx="12">
                  <c:v>0.86786399999999997</c:v>
                </c:pt>
                <c:pt idx="13">
                  <c:v>0.977939</c:v>
                </c:pt>
                <c:pt idx="14">
                  <c:v>0.98542399999999997</c:v>
                </c:pt>
                <c:pt idx="15">
                  <c:v>0.99793600000000005</c:v>
                </c:pt>
                <c:pt idx="16">
                  <c:v>1.0290189999999999</c:v>
                </c:pt>
                <c:pt idx="17">
                  <c:v>1.0705119999999999</c:v>
                </c:pt>
                <c:pt idx="18">
                  <c:v>1.1839310000000001</c:v>
                </c:pt>
                <c:pt idx="19">
                  <c:v>1.178685</c:v>
                </c:pt>
                <c:pt idx="20">
                  <c:v>1.2940119999999999</c:v>
                </c:pt>
                <c:pt idx="21">
                  <c:v>1.386061</c:v>
                </c:pt>
                <c:pt idx="22">
                  <c:v>1.522861</c:v>
                </c:pt>
                <c:pt idx="23">
                  <c:v>1.5369159999999999</c:v>
                </c:pt>
                <c:pt idx="24">
                  <c:v>1.5984510000000001</c:v>
                </c:pt>
                <c:pt idx="25">
                  <c:v>1.822559</c:v>
                </c:pt>
                <c:pt idx="26">
                  <c:v>1.901653</c:v>
                </c:pt>
                <c:pt idx="27">
                  <c:v>2.1922899999999998</c:v>
                </c:pt>
                <c:pt idx="28">
                  <c:v>2.2048109999999999</c:v>
                </c:pt>
                <c:pt idx="29">
                  <c:v>2.202191</c:v>
                </c:pt>
                <c:pt idx="30">
                  <c:v>2.3524099999999999</c:v>
                </c:pt>
                <c:pt idx="31">
                  <c:v>2.563669</c:v>
                </c:pt>
                <c:pt idx="32">
                  <c:v>2.6547619999999998</c:v>
                </c:pt>
                <c:pt idx="33">
                  <c:v>2.8570449999999998</c:v>
                </c:pt>
                <c:pt idx="34">
                  <c:v>2.9711210000000001</c:v>
                </c:pt>
                <c:pt idx="35">
                  <c:v>3.3172299999999999</c:v>
                </c:pt>
                <c:pt idx="36">
                  <c:v>3.7197339999999999</c:v>
                </c:pt>
                <c:pt idx="37">
                  <c:v>4.3462300000000003</c:v>
                </c:pt>
                <c:pt idx="38">
                  <c:v>4.8925239999999999</c:v>
                </c:pt>
                <c:pt idx="39">
                  <c:v>5.0531459999999999</c:v>
                </c:pt>
                <c:pt idx="40">
                  <c:v>5.4202370000000002</c:v>
                </c:pt>
                <c:pt idx="41">
                  <c:v>5.8087439999999999</c:v>
                </c:pt>
                <c:pt idx="42">
                  <c:v>6.5013059999999996</c:v>
                </c:pt>
                <c:pt idx="43">
                  <c:v>7.6853590000000001</c:v>
                </c:pt>
                <c:pt idx="44">
                  <c:v>9.0356050000000003</c:v>
                </c:pt>
                <c:pt idx="45">
                  <c:v>10.783581</c:v>
                </c:pt>
                <c:pt idx="46">
                  <c:v>11.212357000000001</c:v>
                </c:pt>
                <c:pt idx="47">
                  <c:v>11.102793999999999</c:v>
                </c:pt>
                <c:pt idx="48">
                  <c:v>11.714418999999999</c:v>
                </c:pt>
                <c:pt idx="49">
                  <c:v>12.778306000000001</c:v>
                </c:pt>
                <c:pt idx="50">
                  <c:v>13.636182</c:v>
                </c:pt>
                <c:pt idx="51">
                  <c:v>14.7444314</c:v>
                </c:pt>
                <c:pt idx="52">
                  <c:v>15.63715876</c:v>
                </c:pt>
                <c:pt idx="53">
                  <c:v>16.472712099999999</c:v>
                </c:pt>
                <c:pt idx="54">
                  <c:v>17.368228200000001</c:v>
                </c:pt>
                <c:pt idx="55">
                  <c:v>18.176926699999999</c:v>
                </c:pt>
                <c:pt idx="56">
                  <c:v>19.274234100000001</c:v>
                </c:pt>
                <c:pt idx="57">
                  <c:v>20.011002951999998</c:v>
                </c:pt>
                <c:pt idx="58">
                  <c:v>20.523625191000001</c:v>
                </c:pt>
                <c:pt idx="59">
                  <c:v>21.420754884000001</c:v>
                </c:pt>
                <c:pt idx="60">
                  <c:v>22.075669552000001</c:v>
                </c:pt>
                <c:pt idx="61">
                  <c:v>23.228567721000001</c:v>
                </c:pt>
                <c:pt idx="62">
                  <c:v>24.395247918000003</c:v>
                </c:pt>
                <c:pt idx="63">
                  <c:v>25.372798927999998</c:v>
                </c:pt>
                <c:pt idx="64">
                  <c:v>26.763636325</c:v>
                </c:pt>
                <c:pt idx="65">
                  <c:v>27.459286804000001</c:v>
                </c:pt>
                <c:pt idx="66">
                  <c:v>28.664299813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D6-4C7F-B8CD-8667D97F5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9047680"/>
        <c:axId val="99053568"/>
      </c:areaChart>
      <c:catAx>
        <c:axId val="9904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053568"/>
        <c:crosses val="autoZero"/>
        <c:auto val="1"/>
        <c:lblAlgn val="ctr"/>
        <c:lblOffset val="100"/>
        <c:noMultiLvlLbl val="0"/>
      </c:catAx>
      <c:valAx>
        <c:axId val="99053568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;[Red]\-0\ " sourceLinked="0"/>
        <c:majorTickMark val="out"/>
        <c:minorTickMark val="in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047680"/>
        <c:crosses val="autoZero"/>
        <c:crossBetween val="between"/>
        <c:minorUnit val="10"/>
      </c:valAx>
      <c:spPr>
        <a:noFill/>
        <a:ln w="19050">
          <a:solidFill>
            <a:schemeClr val="accent1">
              <a:lumMod val="50000"/>
            </a:schemeClr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6BEDF-9ED9-4CD7-B6DA-907D02B65B6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30514-4503-4A81-9498-1EB7BFD07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24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7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9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7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2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52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1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2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1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D4BB-FB19-490D-81A3-DD74F4B71A6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nuel.barange@fao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hyperlink" Target="https://doi.org/10.1101/46717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2.png"/><Relationship Id="rId7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2E88321-FE70-2E49-A3D2-D969E0DD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" y="0"/>
            <a:ext cx="1215867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80160" y="444595"/>
            <a:ext cx="99120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Food from the Oceans in the era of climate change (Part II)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44921" y="4803029"/>
            <a:ext cx="7924650" cy="2054971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GB" sz="2800" dirty="0"/>
              <a:t>Manuel Barange </a:t>
            </a:r>
          </a:p>
          <a:p>
            <a:pPr algn="ctr">
              <a:spcBef>
                <a:spcPts val="600"/>
              </a:spcBef>
            </a:pPr>
            <a:r>
              <a:rPr lang="en-GB" sz="2800" b="0" dirty="0"/>
              <a:t>Director Fisheries and Aquaculture Division</a:t>
            </a:r>
          </a:p>
          <a:p>
            <a:pPr algn="ctr">
              <a:spcBef>
                <a:spcPts val="600"/>
              </a:spcBef>
            </a:pPr>
            <a:r>
              <a:rPr lang="en-GB" sz="2800" b="0" dirty="0"/>
              <a:t>Food and Agriculture Organization of the UN, Rome, Italy (</a:t>
            </a:r>
            <a:r>
              <a:rPr lang="en-GB" sz="2800" b="0" dirty="0">
                <a:hlinkClick r:id="rId3"/>
              </a:rPr>
              <a:t>manuel.barange@fao.org</a:t>
            </a:r>
            <a:r>
              <a:rPr lang="en-GB" sz="2800" b="0" dirty="0"/>
              <a:t>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21" y="5189688"/>
            <a:ext cx="1718517" cy="1566765"/>
          </a:xfrm>
          <a:prstGeom prst="rect">
            <a:avLst/>
          </a:prstGeom>
        </p:spPr>
      </p:pic>
      <p:pic>
        <p:nvPicPr>
          <p:cNvPr id="8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" b="19303"/>
          <a:stretch/>
        </p:blipFill>
        <p:spPr bwMode="auto">
          <a:xfrm>
            <a:off x="10045300" y="6238974"/>
            <a:ext cx="2063887" cy="5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E4449E8-2A9D-7F40-A7F7-375F97DA0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1" y="1641070"/>
            <a:ext cx="3241710" cy="458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503B31A-CA6F-DA41-963A-1B0E7E87E392}"/>
              </a:ext>
            </a:extLst>
          </p:cNvPr>
          <p:cNvSpPr/>
          <p:nvPr/>
        </p:nvSpPr>
        <p:spPr>
          <a:xfrm>
            <a:off x="3945698" y="270955"/>
            <a:ext cx="8091827" cy="1257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Increased calls to obtain more food from Oceans</a:t>
            </a: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GB" sz="2400" b="1" dirty="0">
              <a:solidFill>
                <a:schemeClr val="dk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How to do so in the era of climate change is less obvious</a:t>
            </a:r>
            <a:endParaRPr lang="en-US" sz="2400" b="1" dirty="0">
              <a:solidFill>
                <a:schemeClr val="dk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/>
          </p:nvPr>
        </p:nvGraphicFramePr>
        <p:xfrm>
          <a:off x="3787071" y="1743111"/>
          <a:ext cx="8250455" cy="511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8903728" y="4530924"/>
            <a:ext cx="324000" cy="324000"/>
          </a:xfrm>
          <a:prstGeom prst="ellipse">
            <a:avLst/>
          </a:prstGeom>
          <a:solidFill>
            <a:srgbClr val="9AC1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291316" y="4422824"/>
            <a:ext cx="2109873" cy="88036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dirty="0"/>
              <a:t>Marine Capture</a:t>
            </a:r>
          </a:p>
          <a:p>
            <a:pPr>
              <a:lnSpc>
                <a:spcPct val="150000"/>
              </a:lnSpc>
            </a:pPr>
            <a:r>
              <a:rPr lang="en-US" b="1" i="1" dirty="0"/>
              <a:t>Marine Aquaculture</a:t>
            </a:r>
          </a:p>
        </p:txBody>
      </p:sp>
      <p:sp>
        <p:nvSpPr>
          <p:cNvPr id="16" name="Oval 15"/>
          <p:cNvSpPr/>
          <p:nvPr/>
        </p:nvSpPr>
        <p:spPr>
          <a:xfrm>
            <a:off x="8903728" y="4966744"/>
            <a:ext cx="324000" cy="324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471661" y="1897109"/>
            <a:ext cx="6708258" cy="18912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2016 FAO data – Marine systems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88.3 million t</a:t>
            </a:r>
            <a:r>
              <a:rPr lang="en-US" sz="2000" dirty="0">
                <a:cs typeface="Calibri"/>
              </a:rPr>
              <a:t> </a:t>
            </a:r>
            <a:r>
              <a:rPr lang="en-GB" sz="2000" dirty="0"/>
              <a:t>for food (32% from marine aquaculture)</a:t>
            </a:r>
            <a:endParaRPr lang="en-GB" sz="2000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000" dirty="0"/>
              <a:t>19.7 million t</a:t>
            </a:r>
            <a:r>
              <a:rPr lang="en-US" sz="2000" dirty="0">
                <a:cs typeface="Calibri"/>
              </a:rPr>
              <a:t> </a:t>
            </a:r>
            <a:r>
              <a:rPr lang="en-GB" sz="2000" dirty="0"/>
              <a:t>non-food use 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58% of all food fish is from </a:t>
            </a:r>
            <a:r>
              <a:rPr lang="en-GB" sz="2000"/>
              <a:t>Ocean sources</a:t>
            </a:r>
            <a:endParaRPr lang="en-GB" sz="2000" dirty="0"/>
          </a:p>
        </p:txBody>
      </p:sp>
      <p:pic>
        <p:nvPicPr>
          <p:cNvPr id="18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" b="19303"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6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6780EC-DF33-3047-852B-ABA5DB220BDE}"/>
              </a:ext>
            </a:extLst>
          </p:cNvPr>
          <p:cNvSpPr txBox="1"/>
          <p:nvPr/>
        </p:nvSpPr>
        <p:spPr>
          <a:xfrm>
            <a:off x="5047488" y="207878"/>
            <a:ext cx="6988891" cy="5053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SQUARING THE CIRCLE: Here comes Climate Change</a:t>
            </a:r>
          </a:p>
        </p:txBody>
      </p:sp>
      <p:pic>
        <p:nvPicPr>
          <p:cNvPr id="5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xmlns="" id="{F669BA22-A1AD-F34B-8522-D965F93B7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D9DDFE1-3BD2-7D4C-870A-A6D9BA50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290" y="2212288"/>
            <a:ext cx="1151322" cy="1094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366FC6C-2071-B443-AAD9-49B917DD75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2226" y="3442844"/>
            <a:ext cx="1088386" cy="1091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8241865-7936-7D45-9C5E-A98835B458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20" y="1374310"/>
            <a:ext cx="3100519" cy="4374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45732" y="5764499"/>
            <a:ext cx="4979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/>
              <a:t>&gt;100 Authors / &gt; 50 Reviewers</a:t>
            </a:r>
          </a:p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GB" dirty="0"/>
              <a:t>&gt; 600 pages of country-by-country assessments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083900" y="2138223"/>
            <a:ext cx="2484000" cy="2484000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Marine Fisheries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3109" y="1374310"/>
            <a:ext cx="419217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Productivity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Distributional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strike="sngStrike" dirty="0"/>
              <a:t>Seasonality changes</a:t>
            </a:r>
            <a:endParaRPr lang="en-US" sz="3200" strike="sngStrike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34" y="3360491"/>
            <a:ext cx="1385454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104" y="3360491"/>
            <a:ext cx="1436231" cy="91440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9631423" y="3589091"/>
            <a:ext cx="50868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34" y="1953155"/>
            <a:ext cx="1385454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55" y="2181755"/>
            <a:ext cx="692728" cy="457200"/>
          </a:xfrm>
          <a:prstGeom prst="rect">
            <a:avLst/>
          </a:prstGeom>
        </p:spPr>
      </p:pic>
      <p:sp>
        <p:nvSpPr>
          <p:cNvPr id="22" name="Right Arrow 21"/>
          <p:cNvSpPr/>
          <p:nvPr/>
        </p:nvSpPr>
        <p:spPr>
          <a:xfrm>
            <a:off x="9631423" y="2138801"/>
            <a:ext cx="50868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/>
          <a:srcRect b="12293"/>
          <a:stretch/>
        </p:blipFill>
        <p:spPr>
          <a:xfrm>
            <a:off x="8661218" y="4889472"/>
            <a:ext cx="2415953" cy="12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711782" y="234846"/>
            <a:ext cx="8199229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Climate Change Impacts – What are the issues?</a:t>
            </a:r>
          </a:p>
        </p:txBody>
      </p:sp>
      <p:pic>
        <p:nvPicPr>
          <p:cNvPr id="27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45938" y="874084"/>
            <a:ext cx="43360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1. Productivity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161" y="1444285"/>
            <a:ext cx="1385454" cy="91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782" y="1672885"/>
            <a:ext cx="692728" cy="457200"/>
          </a:xfrm>
          <a:prstGeom prst="rect">
            <a:avLst/>
          </a:prstGeom>
        </p:spPr>
      </p:pic>
      <p:sp>
        <p:nvSpPr>
          <p:cNvPr id="30" name="Right Arrow 29"/>
          <p:cNvSpPr/>
          <p:nvPr/>
        </p:nvSpPr>
        <p:spPr>
          <a:xfrm>
            <a:off x="2831350" y="1629931"/>
            <a:ext cx="50868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7839499" y="1351024"/>
            <a:ext cx="5834167" cy="4421816"/>
            <a:chOff x="872690" y="730718"/>
            <a:chExt cx="8136556" cy="670560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0043" y="730718"/>
              <a:ext cx="7181850" cy="6705600"/>
            </a:xfrm>
            <a:prstGeom prst="rect">
              <a:avLst/>
            </a:prstGeom>
          </p:spPr>
        </p:pic>
        <p:cxnSp>
          <p:nvCxnSpPr>
            <p:cNvPr id="34" name="Straight Connector 33"/>
            <p:cNvCxnSpPr/>
            <p:nvPr/>
          </p:nvCxnSpPr>
          <p:spPr>
            <a:xfrm flipH="1" flipV="1">
              <a:off x="5813659" y="904775"/>
              <a:ext cx="19250" cy="5678905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832909" y="837398"/>
              <a:ext cx="3031958" cy="5852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977288" y="6034639"/>
              <a:ext cx="3031958" cy="1309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872690" y="2221531"/>
              <a:ext cx="419100" cy="2838450"/>
            </a:xfrm>
            <a:prstGeom prst="rect">
              <a:avLst/>
            </a:prstGeom>
          </p:spPr>
        </p:pic>
      </p:grpSp>
      <p:sp>
        <p:nvSpPr>
          <p:cNvPr id="38" name="Rectangle 37"/>
          <p:cNvSpPr/>
          <p:nvPr/>
        </p:nvSpPr>
        <p:spPr>
          <a:xfrm>
            <a:off x="8844211" y="928941"/>
            <a:ext cx="3824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Lotze, H., et al. (in review)  (</a:t>
            </a:r>
            <a:r>
              <a:rPr lang="en-US" sz="1400" i="1" dirty="0">
                <a:hlinkClick r:id="rId7"/>
              </a:rPr>
              <a:t>https://doi.org/10.1101/467175</a:t>
            </a:r>
            <a:r>
              <a:rPr lang="en-US" sz="1400" i="1" dirty="0"/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938" y="2467521"/>
            <a:ext cx="6649429" cy="336709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411076" y="5525228"/>
            <a:ext cx="2519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Barange et al. 2018. FAO TP 629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5938" y="5896397"/>
            <a:ext cx="11846062" cy="8463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 Narrow" panose="020B0606020202030204" pitchFamily="34" charset="0"/>
              </a:rPr>
              <a:t>Impacts on global fish catch potential &lt; 12% by 2050 --- </a:t>
            </a:r>
            <a:r>
              <a:rPr lang="en-US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Catch </a:t>
            </a:r>
            <a:r>
              <a:rPr lang="en-US" sz="2200" dirty="0">
                <a:solidFill>
                  <a:schemeClr val="tx1"/>
                </a:solidFill>
                <a:latin typeface="Arial Narrow" panose="020B0606020202030204" pitchFamily="34" charset="0"/>
              </a:rPr>
              <a:t>P</a:t>
            </a:r>
            <a:r>
              <a:rPr lang="en-US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otential </a:t>
            </a:r>
            <a:r>
              <a:rPr lang="en-US" sz="2200" dirty="0">
                <a:solidFill>
                  <a:schemeClr val="tx1"/>
                </a:solidFill>
                <a:latin typeface="Arial Narrow" panose="020B0606020202030204" pitchFamily="34" charset="0"/>
              </a:rPr>
              <a:t>IS NOT THE SAME </a:t>
            </a:r>
            <a:r>
              <a:rPr lang="en-US" sz="2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as </a:t>
            </a:r>
            <a:r>
              <a:rPr lang="en-US" sz="2200" dirty="0">
                <a:solidFill>
                  <a:schemeClr val="tx1"/>
                </a:solidFill>
                <a:latin typeface="Arial Narrow" panose="020B0606020202030204" pitchFamily="34" charset="0"/>
              </a:rPr>
              <a:t>Realized Catch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 Narrow" panose="020B0606020202030204" pitchFamily="34" charset="0"/>
              </a:rPr>
              <a:t>Tropical regions (particularly Pacific SIDS) are worse affected // High latitudes more positively affected</a:t>
            </a:r>
          </a:p>
        </p:txBody>
      </p:sp>
    </p:spTree>
    <p:extLst>
      <p:ext uri="{BB962C8B-B14F-4D97-AF65-F5344CB8AC3E}">
        <p14:creationId xmlns:p14="http://schemas.microsoft.com/office/powerpoint/2010/main" val="133070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19500" y="247585"/>
            <a:ext cx="8199229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Climate Change Impacts – What are the issues</a:t>
            </a:r>
          </a:p>
        </p:txBody>
      </p:sp>
      <p:pic>
        <p:nvPicPr>
          <p:cNvPr id="27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3616" y="1080390"/>
            <a:ext cx="4597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2. Distributional changes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73" y="1935799"/>
            <a:ext cx="1385454" cy="914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343" y="1935799"/>
            <a:ext cx="1436231" cy="91440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2340662" y="2164399"/>
            <a:ext cx="50868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906" y="1537642"/>
            <a:ext cx="5283162" cy="459618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0061" y="3618987"/>
            <a:ext cx="5313838" cy="1708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 large number of EEZs will see new transboundary stocks requiring institutional and management changes, and adaptations across the value chain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Management response crucial to minimize threats and maximize opportunities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0061" y="5401205"/>
            <a:ext cx="5313838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Narrow" panose="020B0606020202030204" pitchFamily="34" charset="0"/>
              </a:rPr>
              <a:t>It does not have to be a zero-sum – but it will lead to winners and losers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49268" y="6280864"/>
            <a:ext cx="2389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Pinsky et al. 2018. Science 360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061" y="6234697"/>
            <a:ext cx="5313838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 Narrow" panose="020B0606020202030204" pitchFamily="34" charset="0"/>
              </a:rPr>
              <a:t>ADAPTATION will be crucial</a:t>
            </a:r>
            <a:endParaRPr lang="en-US" sz="1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16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9500" y="247585"/>
            <a:ext cx="8199229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Climate Change Impacts – and the known unknowns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3616" y="1080390"/>
            <a:ext cx="399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3 Ocean Acidification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9450" y="1486278"/>
            <a:ext cx="3344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Cattano</a:t>
            </a:r>
            <a:r>
              <a:rPr lang="en-GB" i="1" dirty="0"/>
              <a:t> et al. 2018. Ecol. </a:t>
            </a:r>
            <a:r>
              <a:rPr lang="en-GB" i="1" dirty="0" err="1"/>
              <a:t>Monogr</a:t>
            </a:r>
            <a:r>
              <a:rPr lang="en-GB" i="1" dirty="0"/>
              <a:t>.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4740" y="2036305"/>
            <a:ext cx="3909665" cy="22577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3239" y="5117858"/>
            <a:ext cx="11120229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OA impacts on fish undeniable, but complex and very uncertain (even in what direction)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Local adaptation and/or adaptive phenotypic plasticity to OA has been observed (e.g. Vargas et al. 2017)</a:t>
            </a:r>
            <a:endParaRPr lang="en-GB" sz="20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OA impacts on the food web fish rely on even more complex – </a:t>
            </a:r>
            <a:r>
              <a:rPr lang="en-GB" sz="2000" b="1" dirty="0">
                <a:latin typeface="Arial Narrow" panose="020B0606020202030204" pitchFamily="34" charset="0"/>
              </a:rPr>
              <a:t>We plan for the possible, not for the probable.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500" y="1923663"/>
            <a:ext cx="6836240" cy="2483055"/>
          </a:xfrm>
          <a:prstGeom prst="rect">
            <a:avLst/>
          </a:prstGeom>
        </p:spPr>
      </p:pic>
      <p:pic>
        <p:nvPicPr>
          <p:cNvPr id="5122" name="Picture 2" descr="Image result for tic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69" r="45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9308"/>
          <a:stretch/>
        </p:blipFill>
        <p:spPr bwMode="auto">
          <a:xfrm>
            <a:off x="3059784" y="3885514"/>
            <a:ext cx="1056836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ti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89937" l="9333" r="8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74388" y="3924649"/>
            <a:ext cx="984870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ti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89937" l="9333" r="8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25643" y="3801694"/>
            <a:ext cx="984870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ti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89937" l="9333" r="8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3946" y="3846627"/>
            <a:ext cx="984870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tic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69" r="45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9308"/>
          <a:stretch/>
        </p:blipFill>
        <p:spPr bwMode="auto">
          <a:xfrm>
            <a:off x="1485592" y="3924136"/>
            <a:ext cx="1056836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tic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69" r="45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9308"/>
          <a:stretch/>
        </p:blipFill>
        <p:spPr bwMode="auto">
          <a:xfrm>
            <a:off x="4989637" y="3961871"/>
            <a:ext cx="1056836" cy="10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48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352" y="1074482"/>
            <a:ext cx="3069120" cy="40921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9131" y="3544458"/>
            <a:ext cx="2865874" cy="6416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Institutional Adaptation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009117" y="3542916"/>
            <a:ext cx="1943101" cy="64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Livelihoods Adaptation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094879" y="3544833"/>
            <a:ext cx="2683669" cy="64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Risk Reduction and Resilience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86827" y="1529722"/>
            <a:ext cx="4507670" cy="67985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International / National / Regional / Watershed / Management Area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2840" y="5216731"/>
            <a:ext cx="1159844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Adaptation is placed and context 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Adaptation should be viewed as an on-going and iterative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 Narrow" panose="020B0606020202030204" pitchFamily="34" charset="0"/>
              </a:rPr>
              <a:t>We adapt to the possible rather than the probable – our predictive capability for most fisheries is in its infancy</a:t>
            </a:r>
            <a:endParaRPr lang="en-US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Straight Arrow Connector 18"/>
          <p:cNvCxnSpPr>
            <a:stCxn id="17" idx="2"/>
            <a:endCxn id="4" idx="0"/>
          </p:cNvCxnSpPr>
          <p:nvPr/>
        </p:nvCxnSpPr>
        <p:spPr>
          <a:xfrm flipH="1">
            <a:off x="5432068" y="2209581"/>
            <a:ext cx="2508594" cy="13348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7" idx="2"/>
            <a:endCxn id="5" idx="0"/>
          </p:cNvCxnSpPr>
          <p:nvPr/>
        </p:nvCxnSpPr>
        <p:spPr>
          <a:xfrm>
            <a:off x="7940662" y="2209581"/>
            <a:ext cx="40006" cy="13333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2"/>
            <a:endCxn id="6" idx="0"/>
          </p:cNvCxnSpPr>
          <p:nvPr/>
        </p:nvCxnSpPr>
        <p:spPr>
          <a:xfrm>
            <a:off x="7940662" y="2209581"/>
            <a:ext cx="2496052" cy="13352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460877" y="201919"/>
            <a:ext cx="7471038" cy="5639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Adaptation is possible and necessary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292840" y="6310088"/>
            <a:ext cx="11598442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Positive and timely Adaptation can have very positive results -  Maladaptation can lead to terrible outcomes</a:t>
            </a:r>
          </a:p>
        </p:txBody>
      </p:sp>
    </p:spTree>
    <p:extLst>
      <p:ext uri="{BB962C8B-B14F-4D97-AF65-F5344CB8AC3E}">
        <p14:creationId xmlns:p14="http://schemas.microsoft.com/office/powerpoint/2010/main" val="86334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7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2A2B6E-3D04-DF44-943D-69DC6350D7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2078A30-AEE9-DA42-A05D-B5B335E411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904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2901FED-4FC9-4ED5-8123-C98BCD1616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xmlns="" id="{77DADA8E-BCE8-E141-8094-F5861CCEC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69C2C7A-7068-2946-BA2C-DD3CCFF1B656}"/>
              </a:ext>
            </a:extLst>
          </p:cNvPr>
          <p:cNvSpPr/>
          <p:nvPr/>
        </p:nvSpPr>
        <p:spPr>
          <a:xfrm>
            <a:off x="294360" y="1247062"/>
            <a:ext cx="6096001" cy="1015663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Adaptation to Climate Change is NOT </a:t>
            </a:r>
            <a:r>
              <a:rPr lang="en-GB" sz="2000" dirty="0">
                <a:solidFill>
                  <a:schemeClr val="dk1"/>
                </a:solidFill>
              </a:rPr>
              <a:t>a zero-sum game, or a fight to maintain status quo, but there will be winners and losers.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73BE686-16F7-A04A-9407-5F54E32A44D1}"/>
              </a:ext>
            </a:extLst>
          </p:cNvPr>
          <p:cNvSpPr/>
          <p:nvPr/>
        </p:nvSpPr>
        <p:spPr>
          <a:xfrm>
            <a:off x="4565745" y="0"/>
            <a:ext cx="7626255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</a:rPr>
              <a:t>Adaptation to climate change in fisheries and aquaculture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4EB28E6-D36C-A448-9ED9-1BE7A26A8660}"/>
              </a:ext>
            </a:extLst>
          </p:cNvPr>
          <p:cNvSpPr/>
          <p:nvPr/>
        </p:nvSpPr>
        <p:spPr>
          <a:xfrm>
            <a:off x="294360" y="3611164"/>
            <a:ext cx="6096000" cy="707886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Effective and coordinated adaptation essential to avoid limiting the adaptation options of neighbours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7BA01A4-B58C-8D41-A04D-1FA983095792}"/>
              </a:ext>
            </a:extLst>
          </p:cNvPr>
          <p:cNvSpPr/>
          <p:nvPr/>
        </p:nvSpPr>
        <p:spPr>
          <a:xfrm>
            <a:off x="294360" y="2439255"/>
            <a:ext cx="6096000" cy="1015663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Appropriate </a:t>
            </a:r>
            <a:r>
              <a:rPr lang="en-GB" sz="2000" dirty="0"/>
              <a:t>management response crucial to minimize threats and maximize opportunities – we need more knowledge but know enough to act</a:t>
            </a:r>
            <a:endParaRPr lang="en-GB" sz="2000" dirty="0">
              <a:solidFill>
                <a:schemeClr val="dk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20F9433-7A53-BD4C-B022-BDB949E45530}"/>
              </a:ext>
            </a:extLst>
          </p:cNvPr>
          <p:cNvSpPr/>
          <p:nvPr/>
        </p:nvSpPr>
        <p:spPr>
          <a:xfrm>
            <a:off x="294360" y="4478818"/>
            <a:ext cx="6096000" cy="707886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We need political commitment and societal support – recent events show this is not simple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565" y="5272302"/>
            <a:ext cx="1535431" cy="1535431"/>
          </a:xfrm>
          <a:prstGeom prst="rect">
            <a:avLst/>
          </a:prstGeom>
        </p:spPr>
      </p:pic>
      <p:pic>
        <p:nvPicPr>
          <p:cNvPr id="22" name="Picture 2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29" y="5272302"/>
            <a:ext cx="1535431" cy="153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83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2E66D2-F527-6F46-B259-76CC923FDA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659"/>
          <a:stretch/>
        </p:blipFill>
        <p:spPr>
          <a:xfrm>
            <a:off x="4" y="204220"/>
            <a:ext cx="10308918" cy="6653779"/>
          </a:xfrm>
          <a:custGeom>
            <a:avLst/>
            <a:gdLst>
              <a:gd name="connsiteX0" fmla="*/ 8526285 w 10655455"/>
              <a:gd name="connsiteY0" fmla="*/ 6283111 h 6858000"/>
              <a:gd name="connsiteX1" fmla="*/ 10157124 w 10655455"/>
              <a:gd name="connsiteY1" fmla="*/ 6283111 h 6858000"/>
              <a:gd name="connsiteX2" fmla="*/ 10407209 w 10655455"/>
              <a:gd name="connsiteY2" fmla="*/ 6430504 h 6858000"/>
              <a:gd name="connsiteX3" fmla="*/ 10606716 w 10655455"/>
              <a:gd name="connsiteY3" fmla="*/ 6774068 h 6858000"/>
              <a:gd name="connsiteX4" fmla="*/ 10655455 w 10655455"/>
              <a:gd name="connsiteY4" fmla="*/ 6858000 h 6858000"/>
              <a:gd name="connsiteX5" fmla="*/ 8025501 w 10655455"/>
              <a:gd name="connsiteY5" fmla="*/ 6858000 h 6858000"/>
              <a:gd name="connsiteX6" fmla="*/ 8129453 w 10655455"/>
              <a:gd name="connsiteY6" fmla="*/ 6678214 h 6858000"/>
              <a:gd name="connsiteX7" fmla="*/ 8272677 w 10655455"/>
              <a:gd name="connsiteY7" fmla="*/ 6430504 h 6858000"/>
              <a:gd name="connsiteX8" fmla="*/ 8526285 w 10655455"/>
              <a:gd name="connsiteY8" fmla="*/ 6283111 h 6858000"/>
              <a:gd name="connsiteX9" fmla="*/ 8508611 w 10655455"/>
              <a:gd name="connsiteY9" fmla="*/ 4776272 h 6858000"/>
              <a:gd name="connsiteX10" fmla="*/ 9153763 w 10655455"/>
              <a:gd name="connsiteY10" fmla="*/ 4776272 h 6858000"/>
              <a:gd name="connsiteX11" fmla="*/ 9252696 w 10655455"/>
              <a:gd name="connsiteY11" fmla="*/ 4834580 h 6858000"/>
              <a:gd name="connsiteX12" fmla="*/ 9575969 w 10655455"/>
              <a:gd name="connsiteY12" fmla="*/ 5391278 h 6858000"/>
              <a:gd name="connsiteX13" fmla="*/ 9575969 w 10655455"/>
              <a:gd name="connsiteY13" fmla="*/ 5505116 h 6858000"/>
              <a:gd name="connsiteX14" fmla="*/ 9252696 w 10655455"/>
              <a:gd name="connsiteY14" fmla="*/ 6061815 h 6858000"/>
              <a:gd name="connsiteX15" fmla="*/ 9153763 w 10655455"/>
              <a:gd name="connsiteY15" fmla="*/ 6120122 h 6858000"/>
              <a:gd name="connsiteX16" fmla="*/ 8508611 w 10655455"/>
              <a:gd name="connsiteY16" fmla="*/ 6120122 h 6858000"/>
              <a:gd name="connsiteX17" fmla="*/ 8408284 w 10655455"/>
              <a:gd name="connsiteY17" fmla="*/ 6061815 h 6858000"/>
              <a:gd name="connsiteX18" fmla="*/ 8086404 w 10655455"/>
              <a:gd name="connsiteY18" fmla="*/ 5505116 h 6858000"/>
              <a:gd name="connsiteX19" fmla="*/ 8086404 w 10655455"/>
              <a:gd name="connsiteY19" fmla="*/ 5391278 h 6858000"/>
              <a:gd name="connsiteX20" fmla="*/ 8408284 w 10655455"/>
              <a:gd name="connsiteY20" fmla="*/ 4834580 h 6858000"/>
              <a:gd name="connsiteX21" fmla="*/ 8508611 w 10655455"/>
              <a:gd name="connsiteY21" fmla="*/ 4776272 h 6858000"/>
              <a:gd name="connsiteX22" fmla="*/ 8438383 w 10655455"/>
              <a:gd name="connsiteY22" fmla="*/ 4182594 h 6858000"/>
              <a:gd name="connsiteX23" fmla="*/ 8671249 w 10655455"/>
              <a:gd name="connsiteY23" fmla="*/ 4182594 h 6858000"/>
              <a:gd name="connsiteX24" fmla="*/ 8706958 w 10655455"/>
              <a:gd name="connsiteY24" fmla="*/ 4203640 h 6858000"/>
              <a:gd name="connsiteX25" fmla="*/ 8823642 w 10655455"/>
              <a:gd name="connsiteY25" fmla="*/ 4404579 h 6858000"/>
              <a:gd name="connsiteX26" fmla="*/ 8823642 w 10655455"/>
              <a:gd name="connsiteY26" fmla="*/ 4445668 h 6858000"/>
              <a:gd name="connsiteX27" fmla="*/ 8706958 w 10655455"/>
              <a:gd name="connsiteY27" fmla="*/ 4646606 h 6858000"/>
              <a:gd name="connsiteX28" fmla="*/ 8671249 w 10655455"/>
              <a:gd name="connsiteY28" fmla="*/ 4667652 h 6858000"/>
              <a:gd name="connsiteX29" fmla="*/ 8438383 w 10655455"/>
              <a:gd name="connsiteY29" fmla="*/ 4667652 h 6858000"/>
              <a:gd name="connsiteX30" fmla="*/ 8402170 w 10655455"/>
              <a:gd name="connsiteY30" fmla="*/ 4646606 h 6858000"/>
              <a:gd name="connsiteX31" fmla="*/ 8285989 w 10655455"/>
              <a:gd name="connsiteY31" fmla="*/ 4445668 h 6858000"/>
              <a:gd name="connsiteX32" fmla="*/ 8285989 w 10655455"/>
              <a:gd name="connsiteY32" fmla="*/ 4404579 h 6858000"/>
              <a:gd name="connsiteX33" fmla="*/ 8402170 w 10655455"/>
              <a:gd name="connsiteY33" fmla="*/ 4203640 h 6858000"/>
              <a:gd name="connsiteX34" fmla="*/ 8438383 w 10655455"/>
              <a:gd name="connsiteY34" fmla="*/ 4182594 h 6858000"/>
              <a:gd name="connsiteX35" fmla="*/ 7678681 w 10655455"/>
              <a:gd name="connsiteY35" fmla="*/ 3459104 h 6858000"/>
              <a:gd name="connsiteX36" fmla="*/ 8119685 w 10655455"/>
              <a:gd name="connsiteY36" fmla="*/ 3459104 h 6858000"/>
              <a:gd name="connsiteX37" fmla="*/ 8187313 w 10655455"/>
              <a:gd name="connsiteY37" fmla="*/ 3498961 h 6858000"/>
              <a:gd name="connsiteX38" fmla="*/ 8408292 w 10655455"/>
              <a:gd name="connsiteY38" fmla="*/ 3879501 h 6858000"/>
              <a:gd name="connsiteX39" fmla="*/ 8408292 w 10655455"/>
              <a:gd name="connsiteY39" fmla="*/ 3957318 h 6858000"/>
              <a:gd name="connsiteX40" fmla="*/ 8187313 w 10655455"/>
              <a:gd name="connsiteY40" fmla="*/ 4337857 h 6858000"/>
              <a:gd name="connsiteX41" fmla="*/ 8119685 w 10655455"/>
              <a:gd name="connsiteY41" fmla="*/ 4377714 h 6858000"/>
              <a:gd name="connsiteX42" fmla="*/ 7678681 w 10655455"/>
              <a:gd name="connsiteY42" fmla="*/ 4377714 h 6858000"/>
              <a:gd name="connsiteX43" fmla="*/ 7610101 w 10655455"/>
              <a:gd name="connsiteY43" fmla="*/ 4337857 h 6858000"/>
              <a:gd name="connsiteX44" fmla="*/ 7390076 w 10655455"/>
              <a:gd name="connsiteY44" fmla="*/ 3957318 h 6858000"/>
              <a:gd name="connsiteX45" fmla="*/ 7390076 w 10655455"/>
              <a:gd name="connsiteY45" fmla="*/ 3879501 h 6858000"/>
              <a:gd name="connsiteX46" fmla="*/ 7610101 w 10655455"/>
              <a:gd name="connsiteY46" fmla="*/ 3498961 h 6858000"/>
              <a:gd name="connsiteX47" fmla="*/ 7678681 w 10655455"/>
              <a:gd name="connsiteY47" fmla="*/ 3459104 h 6858000"/>
              <a:gd name="connsiteX48" fmla="*/ 9108816 w 10655455"/>
              <a:gd name="connsiteY48" fmla="*/ 2082751 h 6858000"/>
              <a:gd name="connsiteX49" fmla="*/ 9876937 w 10655455"/>
              <a:gd name="connsiteY49" fmla="*/ 2082751 h 6858000"/>
              <a:gd name="connsiteX50" fmla="*/ 9994727 w 10655455"/>
              <a:gd name="connsiteY50" fmla="*/ 2152172 h 6858000"/>
              <a:gd name="connsiteX51" fmla="*/ 10379617 w 10655455"/>
              <a:gd name="connsiteY51" fmla="*/ 2814978 h 6858000"/>
              <a:gd name="connsiteX52" fmla="*/ 10379617 w 10655455"/>
              <a:gd name="connsiteY52" fmla="*/ 2950515 h 6858000"/>
              <a:gd name="connsiteX53" fmla="*/ 9994727 w 10655455"/>
              <a:gd name="connsiteY53" fmla="*/ 3613321 h 6858000"/>
              <a:gd name="connsiteX54" fmla="*/ 9876937 w 10655455"/>
              <a:gd name="connsiteY54" fmla="*/ 3682742 h 6858000"/>
              <a:gd name="connsiteX55" fmla="*/ 9108816 w 10655455"/>
              <a:gd name="connsiteY55" fmla="*/ 3682742 h 6858000"/>
              <a:gd name="connsiteX56" fmla="*/ 8989367 w 10655455"/>
              <a:gd name="connsiteY56" fmla="*/ 3613321 h 6858000"/>
              <a:gd name="connsiteX57" fmla="*/ 8606137 w 10655455"/>
              <a:gd name="connsiteY57" fmla="*/ 2950515 h 6858000"/>
              <a:gd name="connsiteX58" fmla="*/ 8606137 w 10655455"/>
              <a:gd name="connsiteY58" fmla="*/ 2814978 h 6858000"/>
              <a:gd name="connsiteX59" fmla="*/ 8989367 w 10655455"/>
              <a:gd name="connsiteY59" fmla="*/ 2152172 h 6858000"/>
              <a:gd name="connsiteX60" fmla="*/ 9108816 w 10655455"/>
              <a:gd name="connsiteY60" fmla="*/ 2082751 h 6858000"/>
              <a:gd name="connsiteX61" fmla="*/ 1321854 w 10655455"/>
              <a:gd name="connsiteY61" fmla="*/ 2071857 h 6858000"/>
              <a:gd name="connsiteX62" fmla="*/ 5365317 w 10655455"/>
              <a:gd name="connsiteY62" fmla="*/ 2071857 h 6858000"/>
              <a:gd name="connsiteX63" fmla="*/ 5985373 w 10655455"/>
              <a:gd name="connsiteY63" fmla="*/ 2437296 h 6858000"/>
              <a:gd name="connsiteX64" fmla="*/ 8011470 w 10655455"/>
              <a:gd name="connsiteY64" fmla="*/ 5926372 h 6858000"/>
              <a:gd name="connsiteX65" fmla="*/ 8011470 w 10655455"/>
              <a:gd name="connsiteY65" fmla="*/ 6639850 h 6858000"/>
              <a:gd name="connsiteX66" fmla="*/ 7904625 w 10655455"/>
              <a:gd name="connsiteY66" fmla="*/ 6823844 h 6858000"/>
              <a:gd name="connsiteX67" fmla="*/ 7884791 w 10655455"/>
              <a:gd name="connsiteY67" fmla="*/ 6858000 h 6858000"/>
              <a:gd name="connsiteX68" fmla="*/ 0 w 10655455"/>
              <a:gd name="connsiteY68" fmla="*/ 6858000 h 6858000"/>
              <a:gd name="connsiteX69" fmla="*/ 0 w 10655455"/>
              <a:gd name="connsiteY69" fmla="*/ 3635967 h 6858000"/>
              <a:gd name="connsiteX70" fmla="*/ 27177 w 10655455"/>
              <a:gd name="connsiteY70" fmla="*/ 3588964 h 6858000"/>
              <a:gd name="connsiteX71" fmla="*/ 693065 w 10655455"/>
              <a:gd name="connsiteY71" fmla="*/ 2437296 h 6858000"/>
              <a:gd name="connsiteX72" fmla="*/ 1321854 w 10655455"/>
              <a:gd name="connsiteY72" fmla="*/ 2071857 h 6858000"/>
              <a:gd name="connsiteX73" fmla="*/ 6786399 w 10655455"/>
              <a:gd name="connsiteY73" fmla="*/ 753840 h 6858000"/>
              <a:gd name="connsiteX74" fmla="*/ 8025968 w 10655455"/>
              <a:gd name="connsiteY74" fmla="*/ 753840 h 6858000"/>
              <a:gd name="connsiteX75" fmla="*/ 8216053 w 10655455"/>
              <a:gd name="connsiteY75" fmla="*/ 865869 h 6858000"/>
              <a:gd name="connsiteX76" fmla="*/ 8837177 w 10655455"/>
              <a:gd name="connsiteY76" fmla="*/ 1935484 h 6858000"/>
              <a:gd name="connsiteX77" fmla="*/ 8837177 w 10655455"/>
              <a:gd name="connsiteY77" fmla="*/ 2154207 h 6858000"/>
              <a:gd name="connsiteX78" fmla="*/ 8216053 w 10655455"/>
              <a:gd name="connsiteY78" fmla="*/ 3223823 h 6858000"/>
              <a:gd name="connsiteX79" fmla="*/ 8025968 w 10655455"/>
              <a:gd name="connsiteY79" fmla="*/ 3335852 h 6858000"/>
              <a:gd name="connsiteX80" fmla="*/ 6786399 w 10655455"/>
              <a:gd name="connsiteY80" fmla="*/ 3335852 h 6858000"/>
              <a:gd name="connsiteX81" fmla="*/ 6593637 w 10655455"/>
              <a:gd name="connsiteY81" fmla="*/ 3223823 h 6858000"/>
              <a:gd name="connsiteX82" fmla="*/ 5975192 w 10655455"/>
              <a:gd name="connsiteY82" fmla="*/ 2154207 h 6858000"/>
              <a:gd name="connsiteX83" fmla="*/ 5975192 w 10655455"/>
              <a:gd name="connsiteY83" fmla="*/ 1935484 h 6858000"/>
              <a:gd name="connsiteX84" fmla="*/ 6593637 w 10655455"/>
              <a:gd name="connsiteY84" fmla="*/ 865869 h 6858000"/>
              <a:gd name="connsiteX85" fmla="*/ 6786399 w 10655455"/>
              <a:gd name="connsiteY85" fmla="*/ 753840 h 6858000"/>
              <a:gd name="connsiteX86" fmla="*/ 0 w 10655455"/>
              <a:gd name="connsiteY86" fmla="*/ 0 h 6858000"/>
              <a:gd name="connsiteX87" fmla="*/ 6966294 w 10655455"/>
              <a:gd name="connsiteY87" fmla="*/ 0 h 6858000"/>
              <a:gd name="connsiteX88" fmla="*/ 6852387 w 10655455"/>
              <a:gd name="connsiteY88" fmla="*/ 196155 h 6858000"/>
              <a:gd name="connsiteX89" fmla="*/ 6043322 w 10655455"/>
              <a:gd name="connsiteY89" fmla="*/ 1589421 h 6858000"/>
              <a:gd name="connsiteX90" fmla="*/ 5423265 w 10655455"/>
              <a:gd name="connsiteY90" fmla="*/ 1954861 h 6858000"/>
              <a:gd name="connsiteX91" fmla="*/ 1379802 w 10655455"/>
              <a:gd name="connsiteY91" fmla="*/ 1954861 h 6858000"/>
              <a:gd name="connsiteX92" fmla="*/ 751013 w 10655455"/>
              <a:gd name="connsiteY92" fmla="*/ 1589421 h 6858000"/>
              <a:gd name="connsiteX93" fmla="*/ 1951 w 10655455"/>
              <a:gd name="connsiteY93" fmla="*/ 293901 h 6858000"/>
              <a:gd name="connsiteX94" fmla="*/ 0 w 10655455"/>
              <a:gd name="connsiteY94" fmla="*/ 2905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0655455" h="6858000">
                <a:moveTo>
                  <a:pt x="8526285" y="6283111"/>
                </a:moveTo>
                <a:cubicBezTo>
                  <a:pt x="8526285" y="6283111"/>
                  <a:pt x="8526285" y="6283111"/>
                  <a:pt x="10157124" y="6283111"/>
                </a:cubicBezTo>
                <a:cubicBezTo>
                  <a:pt x="10259271" y="6283111"/>
                  <a:pt x="10357896" y="6339261"/>
                  <a:pt x="10407209" y="6430504"/>
                </a:cubicBezTo>
                <a:cubicBezTo>
                  <a:pt x="10407209" y="6430504"/>
                  <a:pt x="10407209" y="6430504"/>
                  <a:pt x="10606716" y="6774068"/>
                </a:cubicBezTo>
                <a:lnTo>
                  <a:pt x="10655455" y="6858000"/>
                </a:lnTo>
                <a:lnTo>
                  <a:pt x="8025501" y="6858000"/>
                </a:lnTo>
                <a:lnTo>
                  <a:pt x="8129453" y="6678214"/>
                </a:lnTo>
                <a:cubicBezTo>
                  <a:pt x="8174148" y="6600912"/>
                  <a:pt x="8221824" y="6518457"/>
                  <a:pt x="8272677" y="6430504"/>
                </a:cubicBezTo>
                <a:cubicBezTo>
                  <a:pt x="8325512" y="6339261"/>
                  <a:pt x="8420615" y="6283111"/>
                  <a:pt x="8526285" y="6283111"/>
                </a:cubicBezTo>
                <a:close/>
                <a:moveTo>
                  <a:pt x="8508611" y="4776272"/>
                </a:moveTo>
                <a:cubicBezTo>
                  <a:pt x="8508611" y="4776272"/>
                  <a:pt x="8508611" y="4776272"/>
                  <a:pt x="9153763" y="4776272"/>
                </a:cubicBezTo>
                <a:cubicBezTo>
                  <a:pt x="9194173" y="4776272"/>
                  <a:pt x="9233188" y="4798484"/>
                  <a:pt x="9252696" y="4834580"/>
                </a:cubicBezTo>
                <a:cubicBezTo>
                  <a:pt x="9252696" y="4834580"/>
                  <a:pt x="9252696" y="4834580"/>
                  <a:pt x="9575969" y="5391278"/>
                </a:cubicBezTo>
                <a:cubicBezTo>
                  <a:pt x="9596871" y="5425985"/>
                  <a:pt x="9596871" y="5470409"/>
                  <a:pt x="9575969" y="5505116"/>
                </a:cubicBezTo>
                <a:cubicBezTo>
                  <a:pt x="9575969" y="5505116"/>
                  <a:pt x="9575969" y="5505116"/>
                  <a:pt x="9252696" y="6061815"/>
                </a:cubicBezTo>
                <a:cubicBezTo>
                  <a:pt x="9233188" y="6097909"/>
                  <a:pt x="9194173" y="6120122"/>
                  <a:pt x="9153763" y="6120122"/>
                </a:cubicBezTo>
                <a:cubicBezTo>
                  <a:pt x="9153763" y="6120122"/>
                  <a:pt x="9153763" y="6120122"/>
                  <a:pt x="8508611" y="6120122"/>
                </a:cubicBezTo>
                <a:cubicBezTo>
                  <a:pt x="8466808" y="6120122"/>
                  <a:pt x="8429186" y="6097909"/>
                  <a:pt x="8408284" y="6061815"/>
                </a:cubicBezTo>
                <a:cubicBezTo>
                  <a:pt x="8408284" y="6061815"/>
                  <a:pt x="8408284" y="6061815"/>
                  <a:pt x="8086404" y="5505116"/>
                </a:cubicBezTo>
                <a:cubicBezTo>
                  <a:pt x="8065503" y="5470409"/>
                  <a:pt x="8065503" y="5425985"/>
                  <a:pt x="8086404" y="5391278"/>
                </a:cubicBezTo>
                <a:cubicBezTo>
                  <a:pt x="8086404" y="5391278"/>
                  <a:pt x="8086404" y="5391278"/>
                  <a:pt x="8408284" y="4834580"/>
                </a:cubicBezTo>
                <a:cubicBezTo>
                  <a:pt x="8429186" y="4798484"/>
                  <a:pt x="8466808" y="4776272"/>
                  <a:pt x="8508611" y="4776272"/>
                </a:cubicBezTo>
                <a:close/>
                <a:moveTo>
                  <a:pt x="8438383" y="4182594"/>
                </a:moveTo>
                <a:cubicBezTo>
                  <a:pt x="8438383" y="4182594"/>
                  <a:pt x="8438383" y="4182594"/>
                  <a:pt x="8671249" y="4182594"/>
                </a:cubicBezTo>
                <a:cubicBezTo>
                  <a:pt x="8685834" y="4182594"/>
                  <a:pt x="8699916" y="4190612"/>
                  <a:pt x="8706958" y="4203640"/>
                </a:cubicBezTo>
                <a:cubicBezTo>
                  <a:pt x="8706958" y="4203640"/>
                  <a:pt x="8706958" y="4203640"/>
                  <a:pt x="8823642" y="4404579"/>
                </a:cubicBezTo>
                <a:cubicBezTo>
                  <a:pt x="8831187" y="4417106"/>
                  <a:pt x="8831187" y="4433141"/>
                  <a:pt x="8823642" y="4445668"/>
                </a:cubicBezTo>
                <a:cubicBezTo>
                  <a:pt x="8823642" y="4445668"/>
                  <a:pt x="8823642" y="4445668"/>
                  <a:pt x="8706958" y="4646606"/>
                </a:cubicBezTo>
                <a:cubicBezTo>
                  <a:pt x="8699916" y="4659635"/>
                  <a:pt x="8685834" y="4667652"/>
                  <a:pt x="8671249" y="4667652"/>
                </a:cubicBezTo>
                <a:cubicBezTo>
                  <a:pt x="8671249" y="4667652"/>
                  <a:pt x="8671249" y="4667652"/>
                  <a:pt x="8438383" y="4667652"/>
                </a:cubicBezTo>
                <a:cubicBezTo>
                  <a:pt x="8423295" y="4667652"/>
                  <a:pt x="8409715" y="4659635"/>
                  <a:pt x="8402170" y="4646606"/>
                </a:cubicBezTo>
                <a:cubicBezTo>
                  <a:pt x="8402170" y="4646606"/>
                  <a:pt x="8402170" y="4646606"/>
                  <a:pt x="8285989" y="4445668"/>
                </a:cubicBezTo>
                <a:cubicBezTo>
                  <a:pt x="8278445" y="4433141"/>
                  <a:pt x="8278445" y="4417106"/>
                  <a:pt x="8285989" y="4404579"/>
                </a:cubicBezTo>
                <a:cubicBezTo>
                  <a:pt x="8285989" y="4404579"/>
                  <a:pt x="8285989" y="4404579"/>
                  <a:pt x="8402170" y="4203640"/>
                </a:cubicBezTo>
                <a:cubicBezTo>
                  <a:pt x="8409715" y="4190612"/>
                  <a:pt x="8423295" y="4182594"/>
                  <a:pt x="8438383" y="4182594"/>
                </a:cubicBezTo>
                <a:close/>
                <a:moveTo>
                  <a:pt x="7678681" y="3459104"/>
                </a:moveTo>
                <a:cubicBezTo>
                  <a:pt x="7678681" y="3459104"/>
                  <a:pt x="7678681" y="3459104"/>
                  <a:pt x="8119685" y="3459104"/>
                </a:cubicBezTo>
                <a:cubicBezTo>
                  <a:pt x="8147308" y="3459104"/>
                  <a:pt x="8173978" y="3474287"/>
                  <a:pt x="8187313" y="3498961"/>
                </a:cubicBezTo>
                <a:cubicBezTo>
                  <a:pt x="8187313" y="3498961"/>
                  <a:pt x="8187313" y="3498961"/>
                  <a:pt x="8408292" y="3879501"/>
                </a:cubicBezTo>
                <a:cubicBezTo>
                  <a:pt x="8422579" y="3903225"/>
                  <a:pt x="8422579" y="3933593"/>
                  <a:pt x="8408292" y="3957318"/>
                </a:cubicBezTo>
                <a:cubicBezTo>
                  <a:pt x="8408292" y="3957318"/>
                  <a:pt x="8408292" y="3957318"/>
                  <a:pt x="8187313" y="4337857"/>
                </a:cubicBezTo>
                <a:cubicBezTo>
                  <a:pt x="8173978" y="4362531"/>
                  <a:pt x="8147308" y="4377714"/>
                  <a:pt x="8119685" y="4377714"/>
                </a:cubicBezTo>
                <a:cubicBezTo>
                  <a:pt x="8119685" y="4377714"/>
                  <a:pt x="8119685" y="4377714"/>
                  <a:pt x="7678681" y="4377714"/>
                </a:cubicBezTo>
                <a:cubicBezTo>
                  <a:pt x="7650106" y="4377714"/>
                  <a:pt x="7624388" y="4362531"/>
                  <a:pt x="7610101" y="4337857"/>
                </a:cubicBezTo>
                <a:cubicBezTo>
                  <a:pt x="7610101" y="4337857"/>
                  <a:pt x="7610101" y="4337857"/>
                  <a:pt x="7390076" y="3957318"/>
                </a:cubicBezTo>
                <a:cubicBezTo>
                  <a:pt x="7375787" y="3933593"/>
                  <a:pt x="7375787" y="3903225"/>
                  <a:pt x="7390076" y="3879501"/>
                </a:cubicBezTo>
                <a:cubicBezTo>
                  <a:pt x="7390076" y="3879501"/>
                  <a:pt x="7390076" y="3879501"/>
                  <a:pt x="7610101" y="3498961"/>
                </a:cubicBezTo>
                <a:cubicBezTo>
                  <a:pt x="7624388" y="3474287"/>
                  <a:pt x="7650106" y="3459104"/>
                  <a:pt x="7678681" y="3459104"/>
                </a:cubicBezTo>
                <a:close/>
                <a:moveTo>
                  <a:pt x="9108816" y="2082751"/>
                </a:moveTo>
                <a:cubicBezTo>
                  <a:pt x="9108816" y="2082751"/>
                  <a:pt x="9108816" y="2082751"/>
                  <a:pt x="9876937" y="2082751"/>
                </a:cubicBezTo>
                <a:cubicBezTo>
                  <a:pt x="9925048" y="2082751"/>
                  <a:pt x="9971500" y="2109197"/>
                  <a:pt x="9994727" y="2152172"/>
                </a:cubicBezTo>
                <a:cubicBezTo>
                  <a:pt x="9994727" y="2152172"/>
                  <a:pt x="9994727" y="2152172"/>
                  <a:pt x="10379617" y="2814978"/>
                </a:cubicBezTo>
                <a:cubicBezTo>
                  <a:pt x="10404502" y="2856301"/>
                  <a:pt x="10404502" y="2909193"/>
                  <a:pt x="10379617" y="2950515"/>
                </a:cubicBezTo>
                <a:cubicBezTo>
                  <a:pt x="10379617" y="2950515"/>
                  <a:pt x="10379617" y="2950515"/>
                  <a:pt x="9994727" y="3613321"/>
                </a:cubicBezTo>
                <a:cubicBezTo>
                  <a:pt x="9971500" y="3656296"/>
                  <a:pt x="9925048" y="3682742"/>
                  <a:pt x="9876937" y="3682742"/>
                </a:cubicBezTo>
                <a:cubicBezTo>
                  <a:pt x="9876937" y="3682742"/>
                  <a:pt x="9876937" y="3682742"/>
                  <a:pt x="9108816" y="3682742"/>
                </a:cubicBezTo>
                <a:cubicBezTo>
                  <a:pt x="9059045" y="3682742"/>
                  <a:pt x="9014252" y="3656296"/>
                  <a:pt x="8989367" y="3613321"/>
                </a:cubicBezTo>
                <a:cubicBezTo>
                  <a:pt x="8989367" y="3613321"/>
                  <a:pt x="8989367" y="3613321"/>
                  <a:pt x="8606137" y="2950515"/>
                </a:cubicBezTo>
                <a:cubicBezTo>
                  <a:pt x="8581251" y="2909193"/>
                  <a:pt x="8581251" y="2856301"/>
                  <a:pt x="8606137" y="2814978"/>
                </a:cubicBezTo>
                <a:cubicBezTo>
                  <a:pt x="8606137" y="2814978"/>
                  <a:pt x="8606137" y="2814978"/>
                  <a:pt x="8989367" y="2152172"/>
                </a:cubicBezTo>
                <a:cubicBezTo>
                  <a:pt x="9014252" y="2109197"/>
                  <a:pt x="9059045" y="2082751"/>
                  <a:pt x="9108816" y="2082751"/>
                </a:cubicBezTo>
                <a:close/>
                <a:moveTo>
                  <a:pt x="1321854" y="2071857"/>
                </a:moveTo>
                <a:cubicBezTo>
                  <a:pt x="1321854" y="2071857"/>
                  <a:pt x="1321854" y="2071857"/>
                  <a:pt x="5365317" y="2071857"/>
                </a:cubicBezTo>
                <a:cubicBezTo>
                  <a:pt x="5618580" y="2071857"/>
                  <a:pt x="5863108" y="2211072"/>
                  <a:pt x="5985373" y="2437296"/>
                </a:cubicBezTo>
                <a:cubicBezTo>
                  <a:pt x="5985373" y="2437296"/>
                  <a:pt x="5985373" y="2437296"/>
                  <a:pt x="8011470" y="5926372"/>
                </a:cubicBezTo>
                <a:cubicBezTo>
                  <a:pt x="8142468" y="6143896"/>
                  <a:pt x="8142468" y="6422327"/>
                  <a:pt x="8011470" y="6639850"/>
                </a:cubicBezTo>
                <a:cubicBezTo>
                  <a:pt x="8011470" y="6639850"/>
                  <a:pt x="8011470" y="6639850"/>
                  <a:pt x="7904625" y="6823844"/>
                </a:cubicBezTo>
                <a:lnTo>
                  <a:pt x="7884791" y="6858000"/>
                </a:lnTo>
                <a:lnTo>
                  <a:pt x="0" y="6858000"/>
                </a:lnTo>
                <a:lnTo>
                  <a:pt x="0" y="3635967"/>
                </a:lnTo>
                <a:lnTo>
                  <a:pt x="27177" y="3588964"/>
                </a:lnTo>
                <a:cubicBezTo>
                  <a:pt x="220245" y="3255048"/>
                  <a:pt x="440895" y="2873431"/>
                  <a:pt x="693065" y="2437296"/>
                </a:cubicBezTo>
                <a:cubicBezTo>
                  <a:pt x="824063" y="2211072"/>
                  <a:pt x="1059859" y="2071857"/>
                  <a:pt x="1321854" y="2071857"/>
                </a:cubicBezTo>
                <a:close/>
                <a:moveTo>
                  <a:pt x="6786399" y="753840"/>
                </a:moveTo>
                <a:cubicBezTo>
                  <a:pt x="6786399" y="753840"/>
                  <a:pt x="6786399" y="753840"/>
                  <a:pt x="8025968" y="753840"/>
                </a:cubicBezTo>
                <a:cubicBezTo>
                  <a:pt x="8103608" y="753840"/>
                  <a:pt x="8178571" y="796518"/>
                  <a:pt x="8216053" y="865869"/>
                </a:cubicBezTo>
                <a:cubicBezTo>
                  <a:pt x="8216053" y="865869"/>
                  <a:pt x="8216053" y="865869"/>
                  <a:pt x="8837177" y="1935484"/>
                </a:cubicBezTo>
                <a:cubicBezTo>
                  <a:pt x="8877335" y="2002169"/>
                  <a:pt x="8877335" y="2087523"/>
                  <a:pt x="8837177" y="2154207"/>
                </a:cubicBezTo>
                <a:cubicBezTo>
                  <a:pt x="8837177" y="2154207"/>
                  <a:pt x="8837177" y="2154207"/>
                  <a:pt x="8216053" y="3223823"/>
                </a:cubicBezTo>
                <a:cubicBezTo>
                  <a:pt x="8178571" y="3293174"/>
                  <a:pt x="8103608" y="3335852"/>
                  <a:pt x="8025968" y="3335852"/>
                </a:cubicBezTo>
                <a:cubicBezTo>
                  <a:pt x="8025968" y="3335852"/>
                  <a:pt x="8025968" y="3335852"/>
                  <a:pt x="6786399" y="3335852"/>
                </a:cubicBezTo>
                <a:cubicBezTo>
                  <a:pt x="6706082" y="3335852"/>
                  <a:pt x="6633796" y="3293174"/>
                  <a:pt x="6593637" y="3223823"/>
                </a:cubicBezTo>
                <a:cubicBezTo>
                  <a:pt x="6593637" y="3223823"/>
                  <a:pt x="6593637" y="3223823"/>
                  <a:pt x="5975192" y="2154207"/>
                </a:cubicBezTo>
                <a:cubicBezTo>
                  <a:pt x="5935033" y="2087523"/>
                  <a:pt x="5935033" y="2002169"/>
                  <a:pt x="5975192" y="1935484"/>
                </a:cubicBezTo>
                <a:cubicBezTo>
                  <a:pt x="5975192" y="1935484"/>
                  <a:pt x="5975192" y="1935484"/>
                  <a:pt x="6593637" y="865869"/>
                </a:cubicBezTo>
                <a:cubicBezTo>
                  <a:pt x="6633796" y="796518"/>
                  <a:pt x="6706082" y="753840"/>
                  <a:pt x="6786399" y="753840"/>
                </a:cubicBezTo>
                <a:close/>
                <a:moveTo>
                  <a:pt x="0" y="0"/>
                </a:moveTo>
                <a:lnTo>
                  <a:pt x="6966294" y="0"/>
                </a:lnTo>
                <a:lnTo>
                  <a:pt x="6852387" y="196155"/>
                </a:lnTo>
                <a:cubicBezTo>
                  <a:pt x="6627011" y="584267"/>
                  <a:pt x="6359899" y="1044253"/>
                  <a:pt x="6043322" y="1589421"/>
                </a:cubicBezTo>
                <a:cubicBezTo>
                  <a:pt x="5921057" y="1815646"/>
                  <a:pt x="5676528" y="1954861"/>
                  <a:pt x="5423265" y="1954861"/>
                </a:cubicBezTo>
                <a:cubicBezTo>
                  <a:pt x="5423265" y="1954861"/>
                  <a:pt x="5423265" y="1954861"/>
                  <a:pt x="1379802" y="1954861"/>
                </a:cubicBezTo>
                <a:cubicBezTo>
                  <a:pt x="1117807" y="1954861"/>
                  <a:pt x="882012" y="1815646"/>
                  <a:pt x="751013" y="1589421"/>
                </a:cubicBezTo>
                <a:cubicBezTo>
                  <a:pt x="751013" y="1589421"/>
                  <a:pt x="751013" y="1589421"/>
                  <a:pt x="1951" y="293901"/>
                </a:cubicBezTo>
                <a:lnTo>
                  <a:pt x="0" y="290527"/>
                </a:lnTo>
                <a:close/>
              </a:path>
            </a:pathLst>
          </a:custGeom>
        </p:spPr>
      </p:pic>
      <p:pic>
        <p:nvPicPr>
          <p:cNvPr id="4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xmlns="" id="{77DADA8E-BCE8-E141-8094-F5861CCEC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03715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77823" y="3945699"/>
            <a:ext cx="36776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4000" dirty="0">
                <a:latin typeface="Bernard MT Condensed" panose="02050806060905020404" pitchFamily="18" charset="0"/>
              </a:rPr>
              <a:t>Thank you</a:t>
            </a:r>
          </a:p>
          <a:p>
            <a:pPr algn="r"/>
            <a:r>
              <a:rPr lang="en-GB" sz="4000" dirty="0">
                <a:latin typeface="Bernard MT Condensed" panose="02050806060905020404" pitchFamily="18" charset="0"/>
              </a:rPr>
              <a:t>A </a:t>
            </a:r>
            <a:r>
              <a:rPr lang="en-GB" sz="4000" dirty="0" err="1">
                <a:latin typeface="Bernard MT Condensed" panose="02050806060905020404" pitchFamily="18" charset="0"/>
              </a:rPr>
              <a:t>luta</a:t>
            </a:r>
            <a:r>
              <a:rPr lang="en-GB" sz="4000" dirty="0">
                <a:latin typeface="Bernard MT Condensed" panose="02050806060905020404" pitchFamily="18" charset="0"/>
              </a:rPr>
              <a:t> continua…</a:t>
            </a:r>
            <a:endParaRPr lang="en-US" sz="4000" dirty="0">
              <a:latin typeface="Bernard MT Condensed" panose="020508060609050204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3483" y="5291234"/>
            <a:ext cx="1718517" cy="156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490</Words>
  <Application>Microsoft Office PowerPoint</Application>
  <PresentationFormat>Custom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Barange, Manuel (FIAX)</dc:creator>
  <cp:lastModifiedBy>Carol Turley</cp:lastModifiedBy>
  <cp:revision>12</cp:revision>
  <dcterms:created xsi:type="dcterms:W3CDTF">2018-11-29T16:45:23Z</dcterms:created>
  <dcterms:modified xsi:type="dcterms:W3CDTF">2018-12-07T18:44:09Z</dcterms:modified>
</cp:coreProperties>
</file>