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9"/>
  </p:notesMasterIdLst>
  <p:sldIdLst>
    <p:sldId id="256" r:id="rId2"/>
    <p:sldId id="264" r:id="rId3"/>
    <p:sldId id="299" r:id="rId4"/>
    <p:sldId id="330" r:id="rId5"/>
    <p:sldId id="329" r:id="rId6"/>
    <p:sldId id="332" r:id="rId7"/>
    <p:sldId id="331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738" autoAdjust="0"/>
    <p:restoredTop sz="94737"/>
  </p:normalViewPr>
  <p:slideViewPr>
    <p:cSldViewPr snapToGrid="0" snapToObjects="1">
      <p:cViewPr varScale="1">
        <p:scale>
          <a:sx n="85" d="100"/>
          <a:sy n="85" d="100"/>
        </p:scale>
        <p:origin x="114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21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AC6422-3228-4C0F-A8F2-0985A8563158}" type="datetimeFigureOut">
              <a:rPr lang="en-US" smtClean="0"/>
              <a:t>12/8/18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BF5BD1-389F-40F6-80F5-5C769B8302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444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F5BD1-389F-40F6-80F5-5C769B8302A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983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BF5BD1-389F-40F6-80F5-5C769B8302A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44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D4B53-A08A-41AD-BBB6-9C29F4B9EA43}" type="datetimeFigureOut">
              <a:rPr lang="en-GB" smtClean="0"/>
              <a:pPr/>
              <a:t>08/12/2018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F3AF2-A7DF-4171-97C6-84A3794D7AC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4571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D4B53-A08A-41AD-BBB6-9C29F4B9EA43}" type="datetimeFigureOut">
              <a:rPr lang="en-GB" smtClean="0"/>
              <a:pPr/>
              <a:t>08/12/2018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F3AF2-A7DF-4171-97C6-84A3794D7AC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6702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D4B53-A08A-41AD-BBB6-9C29F4B9EA43}" type="datetimeFigureOut">
              <a:rPr lang="en-GB" smtClean="0"/>
              <a:pPr/>
              <a:t>08/12/2018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F3AF2-A7DF-4171-97C6-84A3794D7AC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3442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D4B53-A08A-41AD-BBB6-9C29F4B9EA43}" type="datetimeFigureOut">
              <a:rPr lang="en-GB" smtClean="0"/>
              <a:pPr/>
              <a:t>08/12/2018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F3AF2-A7DF-4171-97C6-84A3794D7AC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3463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D4B53-A08A-41AD-BBB6-9C29F4B9EA43}" type="datetimeFigureOut">
              <a:rPr lang="en-GB" smtClean="0"/>
              <a:pPr/>
              <a:t>08/12/2018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F3AF2-A7DF-4171-97C6-84A3794D7AC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4318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D4B53-A08A-41AD-BBB6-9C29F4B9EA43}" type="datetimeFigureOut">
              <a:rPr lang="en-GB" smtClean="0"/>
              <a:pPr/>
              <a:t>08/12/2018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F3AF2-A7DF-4171-97C6-84A3794D7AC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8292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D4B53-A08A-41AD-BBB6-9C29F4B9EA43}" type="datetimeFigureOut">
              <a:rPr lang="en-GB" smtClean="0"/>
              <a:pPr/>
              <a:t>08/12/2018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F3AF2-A7DF-4171-97C6-84A3794D7AC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3236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D4B53-A08A-41AD-BBB6-9C29F4B9EA43}" type="datetimeFigureOut">
              <a:rPr lang="en-GB" smtClean="0"/>
              <a:pPr/>
              <a:t>08/12/2018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F3AF2-A7DF-4171-97C6-84A3794D7AC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2565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D4B53-A08A-41AD-BBB6-9C29F4B9EA43}" type="datetimeFigureOut">
              <a:rPr lang="en-GB" smtClean="0"/>
              <a:pPr/>
              <a:t>08/12/2018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F3AF2-A7DF-4171-97C6-84A3794D7AC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1668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D4B53-A08A-41AD-BBB6-9C29F4B9EA43}" type="datetimeFigureOut">
              <a:rPr lang="en-GB" smtClean="0"/>
              <a:pPr/>
              <a:t>08/12/2018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F3AF2-A7DF-4171-97C6-84A3794D7AC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9137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D4B53-A08A-41AD-BBB6-9C29F4B9EA43}" type="datetimeFigureOut">
              <a:rPr lang="en-GB" smtClean="0"/>
              <a:pPr/>
              <a:t>08/12/2018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F3AF2-A7DF-4171-97C6-84A3794D7AC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1711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D4B53-A08A-41AD-BBB6-9C29F4B9EA43}" type="datetimeFigureOut">
              <a:rPr lang="en-GB" smtClean="0"/>
              <a:pPr/>
              <a:t>08/12/2018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4F3AF2-A7DF-4171-97C6-84A3794D7AC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7865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808" y="1585423"/>
            <a:ext cx="8704384" cy="1470025"/>
          </a:xfrm>
        </p:spPr>
        <p:txBody>
          <a:bodyPr>
            <a:noAutofit/>
          </a:bodyPr>
          <a:lstStyle/>
          <a:p>
            <a:r>
              <a:rPr lang="en-GB" dirty="0"/>
              <a:t>Advancing the Oceans and Climate Agenda in the Next Phase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808" y="4472136"/>
            <a:ext cx="8704384" cy="2265944"/>
          </a:xfrm>
        </p:spPr>
        <p:txBody>
          <a:bodyPr>
            <a:no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Dr. </a:t>
            </a:r>
            <a:r>
              <a:rPr lang="en-US" sz="2000" dirty="0" err="1">
                <a:solidFill>
                  <a:schemeClr val="bg1"/>
                </a:solidFill>
              </a:rPr>
              <a:t>Biliana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Cicin-Sain</a:t>
            </a:r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Mr. Richard Delaney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COP 24, Katowice, Poland</a:t>
            </a:r>
          </a:p>
          <a:p>
            <a:r>
              <a:rPr lang="en-US" sz="1600" dirty="0">
                <a:solidFill>
                  <a:schemeClr val="bg1"/>
                </a:solidFill>
              </a:rPr>
              <a:t>Saturday, 8 December 13:15-14:45 PM</a:t>
            </a:r>
          </a:p>
          <a:p>
            <a:r>
              <a:rPr lang="en-US" sz="1600" dirty="0">
                <a:solidFill>
                  <a:schemeClr val="bg1"/>
                </a:solidFill>
              </a:rPr>
              <a:t>Room Narew (Area G)</a:t>
            </a:r>
          </a:p>
        </p:txBody>
      </p:sp>
    </p:spTree>
    <p:extLst>
      <p:ext uri="{BB962C8B-B14F-4D97-AF65-F5344CB8AC3E}">
        <p14:creationId xmlns:p14="http://schemas.microsoft.com/office/powerpoint/2010/main" val="3026496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2C32FDB-DA69-9A45-AE20-7544CD4AE3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7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559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1CF92A8-8FA4-A348-BBDA-D127F11163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4976" y="-14988"/>
            <a:ext cx="48240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242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E9F0395-F13C-3449-9904-345472DC9B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498757"/>
            <a:ext cx="9150805" cy="5868785"/>
          </a:xfrm>
        </p:spPr>
      </p:pic>
    </p:spTree>
    <p:extLst>
      <p:ext uri="{BB962C8B-B14F-4D97-AF65-F5344CB8AC3E}">
        <p14:creationId xmlns:p14="http://schemas.microsoft.com/office/powerpoint/2010/main" val="3170087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651D506-3D8F-E34A-892D-E963B5C599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740" y="0"/>
            <a:ext cx="704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9313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7B11422-3244-FA49-A5FA-A52C01A7E7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73574" y="1296731"/>
            <a:ext cx="5156615" cy="5285531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53F652-A6BD-5B4B-BCF4-C5D1B7B34C58}"/>
              </a:ext>
            </a:extLst>
          </p:cNvPr>
          <p:cNvSpPr txBox="1"/>
          <p:nvPr/>
        </p:nvSpPr>
        <p:spPr>
          <a:xfrm>
            <a:off x="449705" y="299803"/>
            <a:ext cx="83195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Northeast U.S. OA Research Projects</a:t>
            </a:r>
          </a:p>
        </p:txBody>
      </p:sp>
    </p:spTree>
    <p:extLst>
      <p:ext uri="{BB962C8B-B14F-4D97-AF65-F5344CB8AC3E}">
        <p14:creationId xmlns:p14="http://schemas.microsoft.com/office/powerpoint/2010/main" val="17654331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B8576E-07FF-0544-883C-15FEE6A3BB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13916"/>
            <a:ext cx="9144000" cy="36301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736884-6605-A647-85B0-E34ECE2537C6}"/>
              </a:ext>
            </a:extLst>
          </p:cNvPr>
          <p:cNvSpPr txBox="1"/>
          <p:nvPr/>
        </p:nvSpPr>
        <p:spPr>
          <a:xfrm>
            <a:off x="2353457" y="389746"/>
            <a:ext cx="49317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Coastal Acidification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611468-1E05-194B-A741-E97BC2632401}"/>
              </a:ext>
            </a:extLst>
          </p:cNvPr>
          <p:cNvSpPr txBox="1"/>
          <p:nvPr/>
        </p:nvSpPr>
        <p:spPr>
          <a:xfrm>
            <a:off x="1289154" y="5546361"/>
            <a:ext cx="673058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Ocean and Coastal Acidification Thresholds from Long Island Sound to the Nova Scotian Shelf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8510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1">
      <a:dk1>
        <a:srgbClr val="FFFF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5110</TotalTime>
  <Words>62</Words>
  <Application>Microsoft Macintosh PowerPoint</Application>
  <PresentationFormat>On-screen Show (4:3)</PresentationFormat>
  <Paragraphs>12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1_Office Theme</vt:lpstr>
      <vt:lpstr>Advancing the Oceans and Climate Agenda in the Next Phase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KMD Design, Inc.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Kevin McLaughlin</dc:creator>
  <cp:lastModifiedBy>Maxwell, Alexis Rebecca</cp:lastModifiedBy>
  <cp:revision>253</cp:revision>
  <dcterms:created xsi:type="dcterms:W3CDTF">2016-03-28T13:37:11Z</dcterms:created>
  <dcterms:modified xsi:type="dcterms:W3CDTF">2018-12-08T08:08:18Z</dcterms:modified>
</cp:coreProperties>
</file>