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9" r:id="rId2"/>
    <p:sldMasterId id="2147483698" r:id="rId3"/>
  </p:sldMasterIdLst>
  <p:notesMasterIdLst>
    <p:notesMasterId r:id="rId14"/>
  </p:notesMasterIdLst>
  <p:sldIdLst>
    <p:sldId id="319" r:id="rId4"/>
    <p:sldId id="306" r:id="rId5"/>
    <p:sldId id="312" r:id="rId6"/>
    <p:sldId id="1091" r:id="rId7"/>
    <p:sldId id="1090" r:id="rId8"/>
    <p:sldId id="373" r:id="rId9"/>
    <p:sldId id="1094" r:id="rId10"/>
    <p:sldId id="1092" r:id="rId11"/>
    <p:sldId id="1093" r:id="rId12"/>
    <p:sldId id="38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élissa go" initials="Mg" lastIdx="2" clrIdx="0">
    <p:extLst>
      <p:ext uri="{19B8F6BF-5375-455C-9EA6-DF929625EA0E}">
        <p15:presenceInfo xmlns:p15="http://schemas.microsoft.com/office/powerpoint/2012/main" userId="0a4fbfd109e4483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09FB"/>
    <a:srgbClr val="003466"/>
    <a:srgbClr val="18375E"/>
    <a:srgbClr val="5B9BD5"/>
    <a:srgbClr val="5492CD"/>
    <a:srgbClr val="97D0F7"/>
    <a:srgbClr val="000000"/>
    <a:srgbClr val="FEB8AC"/>
    <a:srgbClr val="FEA89A"/>
    <a:srgbClr val="AA9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606" autoAdjust="0"/>
    <p:restoredTop sz="72104" autoAdjust="0"/>
  </p:normalViewPr>
  <p:slideViewPr>
    <p:cSldViewPr snapToGrid="0">
      <p:cViewPr varScale="1">
        <p:scale>
          <a:sx n="92" d="100"/>
          <a:sy n="92" d="100"/>
        </p:scale>
        <p:origin x="1776" y="1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543B29-3FA5-4A3B-8231-ADD9A5761EF3}" type="datetimeFigureOut">
              <a:rPr lang="en-US" smtClean="0"/>
              <a:t>12/7/18</a:t>
            </a:fld>
            <a:endParaRPr lang="en-US"/>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6F0649-A55B-4729-A584-715DE08DED81}" type="slidenum">
              <a:rPr lang="en-US" smtClean="0"/>
              <a:t>‹#›</a:t>
            </a:fld>
            <a:endParaRPr lang="en-US"/>
          </a:p>
        </p:txBody>
      </p:sp>
    </p:spTree>
    <p:extLst>
      <p:ext uri="{BB962C8B-B14F-4D97-AF65-F5344CB8AC3E}">
        <p14:creationId xmlns:p14="http://schemas.microsoft.com/office/powerpoint/2010/main" val="409831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26"/>
          <p:cNvSpPr>
            <a:spLocks noGrp="1" noRot="1" noChangeAspect="1" noTextEdit="1"/>
          </p:cNvSpPr>
          <p:nvPr>
            <p:ph type="sldImg"/>
          </p:nvPr>
        </p:nvSpPr>
        <p:spPr bwMode="auto">
          <a:noFill/>
          <a:ln>
            <a:solidFill>
              <a:srgbClr val="000000"/>
            </a:solidFill>
            <a:miter lim="800000"/>
            <a:headEnd/>
            <a:tailEnd/>
          </a:ln>
        </p:spPr>
      </p:sp>
      <p:sp>
        <p:nvSpPr>
          <p:cNvPr id="91139" name="Rectangle 1027"/>
          <p:cNvSpPr>
            <a:spLocks noGrp="1"/>
          </p:cNvSpPr>
          <p:nvPr>
            <p:ph type="body" idx="1"/>
          </p:nvPr>
        </p:nvSpPr>
        <p:spPr bwMode="auto">
          <a:noFill/>
        </p:spPr>
        <p:txBody>
          <a:bodyPr/>
          <a:lstStyle/>
          <a:p>
            <a:pPr eaLnBrk="1" hangingPunct="1"/>
            <a:endParaRPr lang="en-US"/>
          </a:p>
        </p:txBody>
      </p:sp>
    </p:spTree>
    <p:extLst>
      <p:ext uri="{BB962C8B-B14F-4D97-AF65-F5344CB8AC3E}">
        <p14:creationId xmlns:p14="http://schemas.microsoft.com/office/powerpoint/2010/main" val="590502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000" b="1" dirty="0" err="1"/>
              <a:t>Figure</a:t>
            </a:r>
            <a:r>
              <a:rPr lang="de-CH" sz="1000" b="1" dirty="0"/>
              <a:t> SPM.7, Panel b</a:t>
            </a:r>
          </a:p>
          <a:p>
            <a:endParaRPr lang="de-CH" sz="1000" dirty="0"/>
          </a:p>
          <a:p>
            <a:r>
              <a:rPr lang="de-CH" sz="1000" i="1" dirty="0" err="1"/>
              <a:t>Complete</a:t>
            </a:r>
            <a:r>
              <a:rPr lang="de-CH" sz="1000" i="1" dirty="0"/>
              <a:t> </a:t>
            </a:r>
            <a:r>
              <a:rPr lang="de-CH" sz="1000" i="1" dirty="0" err="1"/>
              <a:t>caption</a:t>
            </a:r>
            <a:r>
              <a:rPr lang="de-CH" sz="1000" i="1" dirty="0"/>
              <a:t> </a:t>
            </a:r>
            <a:r>
              <a:rPr lang="de-CH" sz="1000" i="1" dirty="0" err="1"/>
              <a:t>of</a:t>
            </a:r>
            <a:r>
              <a:rPr lang="de-CH" sz="1000" i="1" dirty="0"/>
              <a:t> </a:t>
            </a:r>
            <a:r>
              <a:rPr lang="de-CH" sz="1000" i="1" dirty="0" err="1"/>
              <a:t>Figure</a:t>
            </a:r>
            <a:r>
              <a:rPr lang="de-CH" sz="1000" i="1" dirty="0"/>
              <a:t> SPM.7:</a:t>
            </a:r>
            <a:endParaRPr lang="en-GB" sz="1000" i="1" dirty="0"/>
          </a:p>
          <a:p>
            <a:r>
              <a:rPr lang="en-GB" sz="1000" b="1" dirty="0"/>
              <a:t>Figure SPM.7 | </a:t>
            </a:r>
            <a:r>
              <a:rPr lang="en-GB" sz="1000" dirty="0"/>
              <a:t>CMIP5 multi-model simulated time series from 1950 to 2100 for Northern Hemisphere September sea ice extent (5-year running mean). Time series of projections and a measure of uncertainty (shading) are shown for scenarios RCP2.6 (blue) and RCP8.5 (red). Black (grey shading) is the modelled historical evolution using historical reconstructed </a:t>
            </a:r>
            <a:r>
              <a:rPr lang="en-GB" sz="1000" dirty="0" err="1"/>
              <a:t>forcings</a:t>
            </a:r>
            <a:r>
              <a:rPr lang="en-GB" sz="1000" dirty="0"/>
              <a:t>. The mean and associated uncertainties averaged over 2081−2100 are given for all RCP scenarios as </a:t>
            </a:r>
            <a:r>
              <a:rPr lang="en-GB" sz="1000" dirty="0" err="1"/>
              <a:t>colored</a:t>
            </a:r>
            <a:r>
              <a:rPr lang="en-GB" sz="1000" dirty="0"/>
              <a:t> vertical bars. The numbers of CMIP5 models used to calculate the multi-model mean is indicated. For sea ice extent (b), the projected mean and uncertainty (minimum-maximum range) of the subset of models that most closely reproduce the climatological mean state and 1979 to 2012 trend of the Arctic sea ice is given (number of models given in brackets). For completeness, the CMIP5 multi-model mean is also indicated with dotted lines. The dashed line represents nearly ice-free conditions (i.e., when sea ice extent is less than 106 km2 for at least five consecutive years). For further technical details see the Technical Summary Supplementary Material {Figures 6.28, 12.5, and 12.28–12.31; Figures TS.15, TS.17, and TS.20}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435E28-095B-4775-9124-5EBB326E872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0373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26" name="Google Shape;326;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0731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988363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40924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E42EBD1D-B1D3-4DF3-9144-B5623910E9AC}" type="datetimeFigureOut">
              <a:rPr lang="en-US" smtClean="0"/>
              <a:t>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253541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42EBD1D-B1D3-4DF3-9144-B5623910E9AC}" type="datetimeFigureOut">
              <a:rPr lang="en-US" smtClean="0"/>
              <a:t>12/7/18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3078822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42EBD1D-B1D3-4DF3-9144-B5623910E9AC}" type="datetimeFigureOut">
              <a:rPr lang="en-US" smtClean="0"/>
              <a:t>12/7/18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614902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42EBD1D-B1D3-4DF3-9144-B5623910E9AC}" type="datetimeFigureOut">
              <a:rPr lang="en-US" smtClean="0"/>
              <a:t>12/7/18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303433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2EBD1D-B1D3-4DF3-9144-B5623910E9AC}" type="datetimeFigureOut">
              <a:rPr lang="en-US" smtClean="0"/>
              <a:t>12/7/18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4132914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E42EBD1D-B1D3-4DF3-9144-B5623910E9AC}" type="datetimeFigureOut">
              <a:rPr lang="en-US" smtClean="0"/>
              <a:t>12/7/18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125388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E42EBD1D-B1D3-4DF3-9144-B5623910E9AC}" type="datetimeFigureOut">
              <a:rPr lang="en-US" smtClean="0"/>
              <a:t>12/7/18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94610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1008947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42EBD1D-B1D3-4DF3-9144-B5623910E9AC}" type="datetimeFigureOut">
              <a:rPr lang="en-US" smtClean="0"/>
              <a:t>12/7/18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4D10BC-DC70-41AA-8BB7-C640EAA88F85}" type="slidenum">
              <a:rPr lang="en-US" smtClean="0"/>
              <a:t>‹#›</a:t>
            </a:fld>
            <a:endParaRPr lang="en-US"/>
          </a:p>
        </p:txBody>
      </p:sp>
    </p:spTree>
    <p:extLst>
      <p:ext uri="{BB962C8B-B14F-4D97-AF65-F5344CB8AC3E}">
        <p14:creationId xmlns:p14="http://schemas.microsoft.com/office/powerpoint/2010/main" val="2175131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4" name="Rectangle 43"/>
          <p:cNvSpPr/>
          <p:nvPr userDrawn="1"/>
        </p:nvSpPr>
        <p:spPr>
          <a:xfrm>
            <a:off x="0" y="0"/>
            <a:ext cx="9144000" cy="92869"/>
          </a:xfrm>
          <a:prstGeom prst="rect">
            <a:avLst/>
          </a:prstGeom>
          <a:solidFill>
            <a:srgbClr val="5492CD"/>
          </a:solidFill>
          <a:ln>
            <a:noFill/>
          </a:ln>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Calibri"/>
            </a:endParaRPr>
          </a:p>
        </p:txBody>
      </p:sp>
      <p:sp>
        <p:nvSpPr>
          <p:cNvPr id="45" name="Rectangle 44"/>
          <p:cNvSpPr/>
          <p:nvPr userDrawn="1"/>
        </p:nvSpPr>
        <p:spPr>
          <a:xfrm>
            <a:off x="0" y="6765131"/>
            <a:ext cx="9144000" cy="92869"/>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Calibri"/>
            </a:endParaRPr>
          </a:p>
        </p:txBody>
      </p:sp>
    </p:spTree>
    <p:extLst>
      <p:ext uri="{BB962C8B-B14F-4D97-AF65-F5344CB8AC3E}">
        <p14:creationId xmlns:p14="http://schemas.microsoft.com/office/powerpoint/2010/main" val="3007077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34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990600" y="1905000"/>
            <a:ext cx="7772400" cy="1470025"/>
          </a:xfrm>
          <a:prstGeom prst="rect">
            <a:avLst/>
          </a:prstGeom>
        </p:spPr>
        <p:txBody>
          <a:bodyPr/>
          <a:lstStyle>
            <a:lvl1pPr>
              <a:defRPr/>
            </a:lvl1pPr>
          </a:lstStyle>
          <a:p>
            <a:r>
              <a:rPr lang="en-US"/>
              <a:t>Click to edit Master title style</a:t>
            </a:r>
          </a:p>
        </p:txBody>
      </p:sp>
      <p:sp>
        <p:nvSpPr>
          <p:cNvPr id="8195" name="Rectangle 3"/>
          <p:cNvSpPr>
            <a:spLocks noGrp="1" noChangeArrowheads="1"/>
          </p:cNvSpPr>
          <p:nvPr>
            <p:ph type="subTitle" idx="1"/>
          </p:nvPr>
        </p:nvSpPr>
        <p:spPr>
          <a:xfrm>
            <a:off x="1676400" y="3660775"/>
            <a:ext cx="6400800" cy="1752600"/>
          </a:xfrm>
          <a:prstGeom prst="rect">
            <a:avLst/>
          </a:prstGeo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275728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892969" y="1151930"/>
            <a:ext cx="7358063" cy="2321719"/>
          </a:xfrm>
          <a:prstGeom prst="rect">
            <a:avLst/>
          </a:prstGeom>
        </p:spPr>
        <p:txBody>
          <a:bodyPr anchor="b"/>
          <a:lstStyle/>
          <a:p>
            <a:pPr lvl="0">
              <a:defRPr sz="1800"/>
            </a:pPr>
            <a:r>
              <a:rPr sz="5600"/>
              <a:t>Title Text</a:t>
            </a:r>
          </a:p>
        </p:txBody>
      </p:sp>
      <p:sp>
        <p:nvSpPr>
          <p:cNvPr id="6" name="Shape 6"/>
          <p:cNvSpPr>
            <a:spLocks noGrp="1"/>
          </p:cNvSpPr>
          <p:nvPr>
            <p:ph type="body" idx="1"/>
          </p:nvPr>
        </p:nvSpPr>
        <p:spPr>
          <a:xfrm>
            <a:off x="892969" y="3536156"/>
            <a:ext cx="7358063"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Body Level One</a:t>
            </a:r>
          </a:p>
          <a:p>
            <a:pPr lvl="1">
              <a:defRPr sz="1800"/>
            </a:pPr>
            <a:r>
              <a:rPr sz="2200"/>
              <a:t>Body Level Two</a:t>
            </a:r>
          </a:p>
          <a:p>
            <a:pPr lvl="2">
              <a:defRPr sz="1800"/>
            </a:pPr>
            <a:r>
              <a:rPr sz="2200"/>
              <a:t>Body Level Three</a:t>
            </a:r>
          </a:p>
          <a:p>
            <a:pPr lvl="3">
              <a:defRPr sz="1800"/>
            </a:pPr>
            <a:r>
              <a:rPr sz="2200"/>
              <a:t>Body Level Four</a:t>
            </a:r>
          </a:p>
          <a:p>
            <a:pPr lvl="4">
              <a:defRPr sz="1800"/>
            </a:pPr>
            <a:r>
              <a:rPr sz="2200"/>
              <a:t>Body Level Five</a:t>
            </a:r>
          </a:p>
        </p:txBody>
      </p:sp>
    </p:spTree>
    <p:extLst>
      <p:ext uri="{BB962C8B-B14F-4D97-AF65-F5344CB8AC3E}">
        <p14:creationId xmlns:p14="http://schemas.microsoft.com/office/powerpoint/2010/main" val="357597952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b="1">
                <a:latin typeface="Frutiger LT Pro 47 Light Condensed"/>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Frutiger LT Pro 47 Light Condensed"/>
              </a:defRPr>
            </a:lvl1pPr>
            <a:lvl2pPr>
              <a:defRPr>
                <a:latin typeface="Frutiger LT Pro 47 Light Condensed"/>
              </a:defRPr>
            </a:lvl2pPr>
            <a:lvl3pPr>
              <a:defRPr>
                <a:latin typeface="Frutiger LT Pro 47 Light Condensed"/>
              </a:defRPr>
            </a:lvl3pPr>
            <a:lvl4pPr>
              <a:defRPr>
                <a:latin typeface="Frutiger LT Pro 47 Light Condensed"/>
              </a:defRPr>
            </a:lvl4pPr>
            <a:lvl5pPr>
              <a:defRPr>
                <a:latin typeface="Frutiger LT Pro 47 Light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10200" y="6252535"/>
            <a:ext cx="3619500" cy="55554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9144000" cy="92076"/>
          </a:xfrm>
          <a:prstGeom prst="rect">
            <a:avLst/>
          </a:prstGeom>
        </p:spPr>
      </p:pic>
    </p:spTree>
    <p:extLst>
      <p:ext uri="{BB962C8B-B14F-4D97-AF65-F5344CB8AC3E}">
        <p14:creationId xmlns:p14="http://schemas.microsoft.com/office/powerpoint/2010/main" val="532672788"/>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IPCC - Title and Content (AR5 WGII)">
    <p:spTree>
      <p:nvGrpSpPr>
        <p:cNvPr id="1" name=""/>
        <p:cNvGrpSpPr/>
        <p:nvPr/>
      </p:nvGrpSpPr>
      <p:grpSpPr>
        <a:xfrm>
          <a:off x="0" y="0"/>
          <a:ext cx="0" cy="0"/>
          <a:chOff x="0" y="0"/>
          <a:chExt cx="0" cy="0"/>
        </a:xfrm>
      </p:grpSpPr>
      <p:sp>
        <p:nvSpPr>
          <p:cNvPr id="64" name="Shape 64"/>
          <p:cNvSpPr/>
          <p:nvPr/>
        </p:nvSpPr>
        <p:spPr>
          <a:xfrm>
            <a:off x="0" y="1"/>
            <a:ext cx="9152930" cy="92869"/>
          </a:xfrm>
          <a:prstGeom prst="rect">
            <a:avLst/>
          </a:prstGeom>
          <a:solidFill>
            <a:srgbClr val="65A4D7"/>
          </a:solidFill>
          <a:ln>
            <a:round/>
          </a:ln>
        </p:spPr>
        <p:txBody>
          <a:bodyPr lIns="26788" tIns="26788" rIns="26788" bIns="26788"/>
          <a:lstStyle/>
          <a:p>
            <a:pPr defTabSz="910796">
              <a:buClr>
                <a:srgbClr val="000000"/>
              </a:buClr>
              <a:defRPr sz="2400">
                <a:uFill>
                  <a:solidFill/>
                </a:uFill>
                <a:latin typeface="Calibri"/>
                <a:ea typeface="Calibri"/>
                <a:cs typeface="Calibri"/>
                <a:sym typeface="Calibri"/>
              </a:defRPr>
            </a:pPr>
            <a:endParaRPr sz="2400">
              <a:solidFill>
                <a:prstClr val="black"/>
              </a:solidFill>
              <a:uFill>
                <a:solidFill/>
              </a:uFill>
              <a:latin typeface="Calibri"/>
              <a:ea typeface="Calibri"/>
              <a:cs typeface="Calibri"/>
              <a:sym typeface="Calibri"/>
            </a:endParaRPr>
          </a:p>
        </p:txBody>
      </p:sp>
      <p:sp>
        <p:nvSpPr>
          <p:cNvPr id="65" name="Shape 65"/>
          <p:cNvSpPr/>
          <p:nvPr/>
        </p:nvSpPr>
        <p:spPr>
          <a:xfrm>
            <a:off x="0" y="6765132"/>
            <a:ext cx="9152930" cy="92869"/>
          </a:xfrm>
          <a:prstGeom prst="rect">
            <a:avLst/>
          </a:prstGeom>
          <a:solidFill>
            <a:srgbClr val="E0E0E0"/>
          </a:solidFill>
          <a:ln>
            <a:round/>
          </a:ln>
        </p:spPr>
        <p:txBody>
          <a:bodyPr lIns="26788" tIns="26788" rIns="26788" bIns="26788"/>
          <a:lstStyle/>
          <a:p>
            <a:pPr defTabSz="910796">
              <a:buClr>
                <a:srgbClr val="000000"/>
              </a:buClr>
              <a:defRPr sz="2400">
                <a:uFill>
                  <a:solidFill/>
                </a:uFill>
                <a:latin typeface="Calibri"/>
                <a:ea typeface="Calibri"/>
                <a:cs typeface="Calibri"/>
                <a:sym typeface="Calibri"/>
              </a:defRPr>
            </a:pPr>
            <a:endParaRPr sz="2400">
              <a:solidFill>
                <a:prstClr val="black"/>
              </a:solidFill>
              <a:uFill>
                <a:solidFill/>
              </a:uFill>
              <a:latin typeface="Calibri"/>
              <a:ea typeface="Calibri"/>
              <a:cs typeface="Calibri"/>
              <a:sym typeface="Calibri"/>
            </a:endParaRPr>
          </a:p>
        </p:txBody>
      </p:sp>
      <p:pic>
        <p:nvPicPr>
          <p:cNvPr id="66" name="Picture 7" descr="IPCClogoWMOUNEP_BL.ai"/>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5338" y="6113769"/>
            <a:ext cx="3395662" cy="72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57063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19601" y="385795"/>
            <a:ext cx="8330195" cy="604805"/>
          </a:xfrm>
          <a:prstGeom prst="rect">
            <a:avLst/>
          </a:prstGeom>
        </p:spPr>
        <p:txBody>
          <a:bodyPr anchor="t"/>
          <a:lstStyle/>
          <a:p>
            <a:r>
              <a:rPr lang="de-DE" dirty="0"/>
              <a:t>Mastertitelformat bearbeiten</a:t>
            </a:r>
          </a:p>
        </p:txBody>
      </p:sp>
      <p:sp>
        <p:nvSpPr>
          <p:cNvPr id="4" name="Datumsplatzhalter 3"/>
          <p:cNvSpPr>
            <a:spLocks noGrp="1"/>
          </p:cNvSpPr>
          <p:nvPr>
            <p:ph type="dt" sz="half" idx="10"/>
          </p:nvPr>
        </p:nvSpPr>
        <p:spPr/>
        <p:txBody>
          <a:bodyPr/>
          <a:lstStyle/>
          <a:p>
            <a:fld id="{2CFE9C7B-4B36-3740-ACEA-0240D45EE125}" type="datetime1">
              <a:rPr lang="de-DE" smtClean="0">
                <a:solidFill>
                  <a:prstClr val="black">
                    <a:tint val="75000"/>
                  </a:prstClr>
                </a:solidFill>
              </a:rPr>
              <a:pPr/>
              <a:t>07.12.18</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dirty="0">
              <a:solidFill>
                <a:prstClr val="black">
                  <a:tint val="75000"/>
                </a:prstClr>
              </a:solidFill>
            </a:endParaRPr>
          </a:p>
        </p:txBody>
      </p:sp>
      <p:sp>
        <p:nvSpPr>
          <p:cNvPr id="13" name="Inhaltsplatzhalter 2"/>
          <p:cNvSpPr>
            <a:spLocks noGrp="1"/>
          </p:cNvSpPr>
          <p:nvPr>
            <p:ph idx="1"/>
          </p:nvPr>
        </p:nvSpPr>
        <p:spPr>
          <a:xfrm>
            <a:off x="418689" y="1181100"/>
            <a:ext cx="8331107" cy="5115991"/>
          </a:xfrm>
          <a:prstGeom prst="rect">
            <a:avLst/>
          </a:prstGeo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16" name="Bild 15" descr="HG_LOGO_S_ENG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6258" y="6512842"/>
            <a:ext cx="683868" cy="302236"/>
          </a:xfrm>
          <a:prstGeom prst="rect">
            <a:avLst/>
          </a:prstGeom>
        </p:spPr>
      </p:pic>
      <p:pic>
        <p:nvPicPr>
          <p:cNvPr id="15" name="Bild 14" descr="AWI_WortBildmarke_Farbe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3068" y="417661"/>
            <a:ext cx="1090955" cy="486839"/>
          </a:xfrm>
          <a:prstGeom prst="rect">
            <a:avLst/>
          </a:prstGeom>
        </p:spPr>
      </p:pic>
      <p:grpSp>
        <p:nvGrpSpPr>
          <p:cNvPr id="11" name="Gruppierung 10"/>
          <p:cNvGrpSpPr/>
          <p:nvPr userDrawn="1"/>
        </p:nvGrpSpPr>
        <p:grpSpPr>
          <a:xfrm>
            <a:off x="9088086" y="2084652"/>
            <a:ext cx="63902" cy="671247"/>
            <a:chOff x="6286375" y="1956861"/>
            <a:chExt cx="63902" cy="527154"/>
          </a:xfrm>
        </p:grpSpPr>
        <p:sp>
          <p:nvSpPr>
            <p:cNvPr id="12" name="Rechteck 11"/>
            <p:cNvSpPr/>
            <p:nvPr/>
          </p:nvSpPr>
          <p:spPr>
            <a:xfrm>
              <a:off x="6286375" y="1956861"/>
              <a:ext cx="63902" cy="175718"/>
            </a:xfrm>
            <a:prstGeom prst="rect">
              <a:avLst/>
            </a:prstGeom>
            <a:solidFill>
              <a:srgbClr val="1413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sp>
          <p:nvSpPr>
            <p:cNvPr id="14" name="Rechteck 13"/>
            <p:cNvSpPr/>
            <p:nvPr/>
          </p:nvSpPr>
          <p:spPr>
            <a:xfrm>
              <a:off x="6286375" y="2132579"/>
              <a:ext cx="63902" cy="175718"/>
            </a:xfrm>
            <a:prstGeom prst="rect">
              <a:avLst/>
            </a:prstGeom>
            <a:solidFill>
              <a:srgbClr val="861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sp>
          <p:nvSpPr>
            <p:cNvPr id="17" name="Rechteck 16"/>
            <p:cNvSpPr/>
            <p:nvPr/>
          </p:nvSpPr>
          <p:spPr>
            <a:xfrm>
              <a:off x="6286375" y="2308297"/>
              <a:ext cx="63902" cy="175718"/>
            </a:xfrm>
            <a:prstGeom prst="rect">
              <a:avLst/>
            </a:prstGeom>
            <a:solidFill>
              <a:srgbClr val="E994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grpSp>
    </p:spTree>
    <p:extLst>
      <p:ext uri="{BB962C8B-B14F-4D97-AF65-F5344CB8AC3E}">
        <p14:creationId xmlns:p14="http://schemas.microsoft.com/office/powerpoint/2010/main" val="1824330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Bild 8" descr="Große Meereswell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 y="0"/>
            <a:ext cx="4680039" cy="6857942"/>
          </a:xfrm>
          <a:prstGeom prst="rect">
            <a:avLst/>
          </a:prstGeom>
        </p:spPr>
      </p:pic>
      <p:sp>
        <p:nvSpPr>
          <p:cNvPr id="8" name="Rechteck 7"/>
          <p:cNvSpPr/>
          <p:nvPr/>
        </p:nvSpPr>
        <p:spPr>
          <a:xfrm>
            <a:off x="4409940" y="0"/>
            <a:ext cx="270100"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noProof="0" dirty="0"/>
          </a:p>
        </p:txBody>
      </p:sp>
      <p:sp>
        <p:nvSpPr>
          <p:cNvPr id="2" name="Titel 1"/>
          <p:cNvSpPr>
            <a:spLocks noGrp="1"/>
          </p:cNvSpPr>
          <p:nvPr>
            <p:ph type="ctrTitle"/>
          </p:nvPr>
        </p:nvSpPr>
        <p:spPr>
          <a:xfrm>
            <a:off x="5257979" y="1600200"/>
            <a:ext cx="3429894" cy="3733800"/>
          </a:xfrm>
        </p:spPr>
        <p:txBody>
          <a:bodyPr rtlCol="0" anchor="b">
            <a:normAutofit/>
          </a:bodyPr>
          <a:lstStyle>
            <a:lvl1pPr>
              <a:lnSpc>
                <a:spcPct val="80000"/>
              </a:lnSpc>
              <a:defRPr sz="3001">
                <a:solidFill>
                  <a:schemeClr val="tx1"/>
                </a:solidFill>
              </a:defRPr>
            </a:lvl1pPr>
          </a:lstStyle>
          <a:p>
            <a:pPr rtl="0"/>
            <a:r>
              <a:rPr lang="de-DE" noProof="0"/>
              <a:t>Titelmasterformat durch Klicken bearbeiten</a:t>
            </a:r>
            <a:endParaRPr lang="de-DE" noProof="0" dirty="0"/>
          </a:p>
        </p:txBody>
      </p:sp>
      <p:sp>
        <p:nvSpPr>
          <p:cNvPr id="3" name="Untertitel 2"/>
          <p:cNvSpPr>
            <a:spLocks noGrp="1"/>
          </p:cNvSpPr>
          <p:nvPr>
            <p:ph type="subTitle" idx="1"/>
          </p:nvPr>
        </p:nvSpPr>
        <p:spPr>
          <a:xfrm>
            <a:off x="5257980" y="5562604"/>
            <a:ext cx="3429892" cy="835025"/>
          </a:xfrm>
        </p:spPr>
        <p:txBody>
          <a:bodyPr rtlCol="0">
            <a:normAutofit/>
          </a:bodyPr>
          <a:lstStyle>
            <a:lvl1pPr marL="0" indent="0" algn="l">
              <a:spcBef>
                <a:spcPts val="0"/>
              </a:spcBef>
              <a:buNone/>
              <a:defRPr sz="1500" cap="none" baseline="0">
                <a:solidFill>
                  <a:schemeClr val="tx2"/>
                </a:solidFill>
              </a:defRPr>
            </a:lvl1pPr>
            <a:lvl2pPr marL="343003" indent="0" algn="ctr">
              <a:buNone/>
              <a:defRPr>
                <a:solidFill>
                  <a:schemeClr val="tx1">
                    <a:tint val="75000"/>
                  </a:schemeClr>
                </a:solidFill>
              </a:defRPr>
            </a:lvl2pPr>
            <a:lvl3pPr marL="686005" indent="0" algn="ctr">
              <a:buNone/>
              <a:defRPr>
                <a:solidFill>
                  <a:schemeClr val="tx1">
                    <a:tint val="75000"/>
                  </a:schemeClr>
                </a:solidFill>
              </a:defRPr>
            </a:lvl3pPr>
            <a:lvl4pPr marL="1029008" indent="0" algn="ctr">
              <a:buNone/>
              <a:defRPr>
                <a:solidFill>
                  <a:schemeClr val="tx1">
                    <a:tint val="75000"/>
                  </a:schemeClr>
                </a:solidFill>
              </a:defRPr>
            </a:lvl4pPr>
            <a:lvl5pPr marL="1372012" indent="0" algn="ctr">
              <a:buNone/>
              <a:defRPr>
                <a:solidFill>
                  <a:schemeClr val="tx1">
                    <a:tint val="75000"/>
                  </a:schemeClr>
                </a:solidFill>
              </a:defRPr>
            </a:lvl5pPr>
            <a:lvl6pPr marL="1715014" indent="0" algn="ctr">
              <a:buNone/>
              <a:defRPr>
                <a:solidFill>
                  <a:schemeClr val="tx1">
                    <a:tint val="75000"/>
                  </a:schemeClr>
                </a:solidFill>
              </a:defRPr>
            </a:lvl6pPr>
            <a:lvl7pPr marL="2058017" indent="0" algn="ctr">
              <a:buNone/>
              <a:defRPr>
                <a:solidFill>
                  <a:schemeClr val="tx1">
                    <a:tint val="75000"/>
                  </a:schemeClr>
                </a:solidFill>
              </a:defRPr>
            </a:lvl7pPr>
            <a:lvl8pPr marL="2401020" indent="0" algn="ctr">
              <a:buNone/>
              <a:defRPr>
                <a:solidFill>
                  <a:schemeClr val="tx1">
                    <a:tint val="75000"/>
                  </a:schemeClr>
                </a:solidFill>
              </a:defRPr>
            </a:lvl8pPr>
            <a:lvl9pPr marL="2744022" indent="0" algn="ctr">
              <a:buNone/>
              <a:defRPr>
                <a:solidFill>
                  <a:schemeClr val="tx1">
                    <a:tint val="75000"/>
                  </a:schemeClr>
                </a:solidFill>
              </a:defRPr>
            </a:lvl9pPr>
          </a:lstStyle>
          <a:p>
            <a:pPr rtl="0"/>
            <a:r>
              <a:rPr lang="de-DE" noProof="0"/>
              <a:t>Formatvorlage des Untertitelmasters durch Klicken bearbeiten</a:t>
            </a:r>
            <a:endParaRPr lang="de-DE" noProof="0" dirty="0"/>
          </a:p>
        </p:txBody>
      </p:sp>
      <p:pic>
        <p:nvPicPr>
          <p:cNvPr id="10"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61121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485096" y="6400800"/>
            <a:ext cx="4467289"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6172618" y="6400800"/>
            <a:ext cx="1161797" cy="276228"/>
          </a:xfrm>
        </p:spPr>
        <p:txBody>
          <a:bodyPr rtlCol="0"/>
          <a:lstStyle/>
          <a:p>
            <a:pPr rtl="0"/>
            <a:fld id="{BC134EC0-8B2B-4691-BFC2-D42D83181017}" type="datetime1">
              <a:rPr lang="de-DE" noProof="0" smtClean="0"/>
              <a:t>07.12.18</a:t>
            </a:fld>
            <a:endParaRPr lang="de-DE" noProof="0" dirty="0"/>
          </a:p>
        </p:txBody>
      </p:sp>
      <p:sp>
        <p:nvSpPr>
          <p:cNvPr id="6" name="Foliennummernplatzhalter 5"/>
          <p:cNvSpPr>
            <a:spLocks noGrp="1"/>
          </p:cNvSpPr>
          <p:nvPr>
            <p:ph type="sldNum" sz="quarter" idx="12"/>
          </p:nvPr>
        </p:nvSpPr>
        <p:spPr>
          <a:xfrm>
            <a:off x="7544573" y="6400800"/>
            <a:ext cx="800310" cy="276228"/>
          </a:xfrm>
        </p:spPr>
        <p:txBody>
          <a:bodyPr rtlCol="0"/>
          <a:lstStyle/>
          <a:p>
            <a:pPr rtl="0"/>
            <a:fld id="{2A013F82-EE5E-44EE-A61D-E31C6657F26F}" type="slidenum">
              <a:rPr lang="de-DE" noProof="0" smtClean="0"/>
              <a:t>‹#›</a:t>
            </a:fld>
            <a:endParaRPr lang="de-DE" noProof="0" dirty="0"/>
          </a:p>
        </p:txBody>
      </p:sp>
      <p:pic>
        <p:nvPicPr>
          <p:cNvPr id="8"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71885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485096" y="6400800"/>
            <a:ext cx="4467289"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6172618" y="6400800"/>
            <a:ext cx="1161797" cy="276228"/>
          </a:xfrm>
        </p:spPr>
        <p:txBody>
          <a:bodyPr rtlCol="0"/>
          <a:lstStyle/>
          <a:p>
            <a:pPr rtl="0"/>
            <a:fld id="{BC134EC0-8B2B-4691-BFC2-D42D83181017}" type="datetime1">
              <a:rPr lang="de-DE" noProof="0" smtClean="0"/>
              <a:t>07.12.18</a:t>
            </a:fld>
            <a:endParaRPr lang="de-DE" noProof="0" dirty="0"/>
          </a:p>
        </p:txBody>
      </p:sp>
      <p:sp>
        <p:nvSpPr>
          <p:cNvPr id="6" name="Foliennummernplatzhalter 5"/>
          <p:cNvSpPr>
            <a:spLocks noGrp="1"/>
          </p:cNvSpPr>
          <p:nvPr>
            <p:ph type="sldNum" sz="quarter" idx="12"/>
          </p:nvPr>
        </p:nvSpPr>
        <p:spPr>
          <a:xfrm>
            <a:off x="7544573" y="6400800"/>
            <a:ext cx="800310" cy="276228"/>
          </a:xfrm>
        </p:spPr>
        <p:txBody>
          <a:bodyPr rtlCol="0"/>
          <a:lstStyle/>
          <a:p>
            <a:pPr rtl="0"/>
            <a:fld id="{2A013F82-EE5E-44EE-A61D-E31C6657F26F}" type="slidenum">
              <a:rPr lang="de-DE" noProof="0" smtClean="0"/>
              <a:t>‹#›</a:t>
            </a:fld>
            <a:endParaRPr lang="de-DE" noProof="0" dirty="0"/>
          </a:p>
        </p:txBody>
      </p:sp>
    </p:spTree>
    <p:extLst>
      <p:ext uri="{BB962C8B-B14F-4D97-AF65-F5344CB8AC3E}">
        <p14:creationId xmlns:p14="http://schemas.microsoft.com/office/powerpoint/2010/main" val="131291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828086" y="1616079"/>
            <a:ext cx="5487828" cy="2727325"/>
          </a:xfrm>
        </p:spPr>
        <p:txBody>
          <a:bodyPr rtlCol="0" anchor="b">
            <a:normAutofit/>
          </a:bodyPr>
          <a:lstStyle>
            <a:lvl1pPr algn="l">
              <a:lnSpc>
                <a:spcPct val="80000"/>
              </a:lnSpc>
              <a:defRPr sz="3601" b="0" cap="none" baseline="0"/>
            </a:lvl1pPr>
          </a:lstStyle>
          <a:p>
            <a:pPr rtl="0"/>
            <a:r>
              <a:rPr lang="de-DE" noProof="0"/>
              <a:t>Titelmasterformat durch Klicken bearbeiten</a:t>
            </a:r>
            <a:endParaRPr lang="de-DE" noProof="0" dirty="0"/>
          </a:p>
        </p:txBody>
      </p:sp>
      <p:sp>
        <p:nvSpPr>
          <p:cNvPr id="3" name="Textplatzhalter 2"/>
          <p:cNvSpPr>
            <a:spLocks noGrp="1"/>
          </p:cNvSpPr>
          <p:nvPr>
            <p:ph type="body" idx="1"/>
          </p:nvPr>
        </p:nvSpPr>
        <p:spPr>
          <a:xfrm>
            <a:off x="1828086" y="4495805"/>
            <a:ext cx="5487828" cy="1673225"/>
          </a:xfrm>
        </p:spPr>
        <p:txBody>
          <a:bodyPr rtlCol="0" anchor="t">
            <a:normAutofit/>
          </a:bodyPr>
          <a:lstStyle>
            <a:lvl1pPr marL="0" indent="0">
              <a:spcBef>
                <a:spcPts val="0"/>
              </a:spcBef>
              <a:buNone/>
              <a:defRPr sz="1800" cap="none" baseline="0">
                <a:solidFill>
                  <a:schemeClr val="tx2"/>
                </a:solidFill>
              </a:defRPr>
            </a:lvl1pPr>
            <a:lvl2pPr marL="343003" indent="0">
              <a:buNone/>
              <a:defRPr sz="1350">
                <a:solidFill>
                  <a:schemeClr val="tx1">
                    <a:tint val="75000"/>
                  </a:schemeClr>
                </a:solidFill>
              </a:defRPr>
            </a:lvl2pPr>
            <a:lvl3pPr marL="686005" indent="0">
              <a:buNone/>
              <a:defRPr sz="1200">
                <a:solidFill>
                  <a:schemeClr val="tx1">
                    <a:tint val="75000"/>
                  </a:schemeClr>
                </a:solidFill>
              </a:defRPr>
            </a:lvl3pPr>
            <a:lvl4pPr marL="1029008" indent="0">
              <a:buNone/>
              <a:defRPr sz="1050">
                <a:solidFill>
                  <a:schemeClr val="tx1">
                    <a:tint val="75000"/>
                  </a:schemeClr>
                </a:solidFill>
              </a:defRPr>
            </a:lvl4pPr>
            <a:lvl5pPr marL="1372012" indent="0">
              <a:buNone/>
              <a:defRPr sz="1050">
                <a:solidFill>
                  <a:schemeClr val="tx1">
                    <a:tint val="75000"/>
                  </a:schemeClr>
                </a:solidFill>
              </a:defRPr>
            </a:lvl5pPr>
            <a:lvl6pPr marL="1715014" indent="0">
              <a:buNone/>
              <a:defRPr sz="1050">
                <a:solidFill>
                  <a:schemeClr val="tx1">
                    <a:tint val="75000"/>
                  </a:schemeClr>
                </a:solidFill>
              </a:defRPr>
            </a:lvl6pPr>
            <a:lvl7pPr marL="2058017" indent="0">
              <a:buNone/>
              <a:defRPr sz="1050">
                <a:solidFill>
                  <a:schemeClr val="tx1">
                    <a:tint val="75000"/>
                  </a:schemeClr>
                </a:solidFill>
              </a:defRPr>
            </a:lvl7pPr>
            <a:lvl8pPr marL="2401020" indent="0">
              <a:buNone/>
              <a:defRPr sz="1050">
                <a:solidFill>
                  <a:schemeClr val="tx1">
                    <a:tint val="75000"/>
                  </a:schemeClr>
                </a:solidFill>
              </a:defRPr>
            </a:lvl8pPr>
            <a:lvl9pPr marL="2744022" indent="0">
              <a:buNone/>
              <a:defRPr sz="1050">
                <a:solidFill>
                  <a:schemeClr val="tx1">
                    <a:tint val="75000"/>
                  </a:schemeClr>
                </a:solidFill>
              </a:defRPr>
            </a:lvl9pPr>
          </a:lstStyle>
          <a:p>
            <a:pPr lvl="0" rtl="0"/>
            <a:r>
              <a:rPr lang="de-DE" noProof="0"/>
              <a:t>Formatvorlagen des Textmasters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07.12.18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8"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39211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1_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828086" y="1616079"/>
            <a:ext cx="5487828" cy="2727325"/>
          </a:xfrm>
        </p:spPr>
        <p:txBody>
          <a:bodyPr rtlCol="0" anchor="b">
            <a:normAutofit/>
          </a:bodyPr>
          <a:lstStyle>
            <a:lvl1pPr algn="l">
              <a:lnSpc>
                <a:spcPct val="80000"/>
              </a:lnSpc>
              <a:defRPr sz="3601" b="0" cap="none" baseline="0"/>
            </a:lvl1pPr>
          </a:lstStyle>
          <a:p>
            <a:pPr rtl="0"/>
            <a:r>
              <a:rPr lang="de-DE" noProof="0"/>
              <a:t>Titelmasterformat durch Klicken bearbeiten</a:t>
            </a:r>
            <a:endParaRPr lang="de-DE" noProof="0" dirty="0"/>
          </a:p>
        </p:txBody>
      </p:sp>
      <p:sp>
        <p:nvSpPr>
          <p:cNvPr id="3" name="Textplatzhalter 2"/>
          <p:cNvSpPr>
            <a:spLocks noGrp="1"/>
          </p:cNvSpPr>
          <p:nvPr>
            <p:ph type="body" idx="1"/>
          </p:nvPr>
        </p:nvSpPr>
        <p:spPr>
          <a:xfrm>
            <a:off x="1828086" y="4495805"/>
            <a:ext cx="5487828" cy="1673225"/>
          </a:xfrm>
        </p:spPr>
        <p:txBody>
          <a:bodyPr rtlCol="0" anchor="t">
            <a:normAutofit/>
          </a:bodyPr>
          <a:lstStyle>
            <a:lvl1pPr marL="0" indent="0">
              <a:spcBef>
                <a:spcPts val="0"/>
              </a:spcBef>
              <a:buNone/>
              <a:defRPr sz="1800" cap="none" baseline="0">
                <a:solidFill>
                  <a:schemeClr val="tx2"/>
                </a:solidFill>
              </a:defRPr>
            </a:lvl1pPr>
            <a:lvl2pPr marL="343003" indent="0">
              <a:buNone/>
              <a:defRPr sz="1350">
                <a:solidFill>
                  <a:schemeClr val="tx1">
                    <a:tint val="75000"/>
                  </a:schemeClr>
                </a:solidFill>
              </a:defRPr>
            </a:lvl2pPr>
            <a:lvl3pPr marL="686005" indent="0">
              <a:buNone/>
              <a:defRPr sz="1200">
                <a:solidFill>
                  <a:schemeClr val="tx1">
                    <a:tint val="75000"/>
                  </a:schemeClr>
                </a:solidFill>
              </a:defRPr>
            </a:lvl3pPr>
            <a:lvl4pPr marL="1029008" indent="0">
              <a:buNone/>
              <a:defRPr sz="1050">
                <a:solidFill>
                  <a:schemeClr val="tx1">
                    <a:tint val="75000"/>
                  </a:schemeClr>
                </a:solidFill>
              </a:defRPr>
            </a:lvl4pPr>
            <a:lvl5pPr marL="1372012" indent="0">
              <a:buNone/>
              <a:defRPr sz="1050">
                <a:solidFill>
                  <a:schemeClr val="tx1">
                    <a:tint val="75000"/>
                  </a:schemeClr>
                </a:solidFill>
              </a:defRPr>
            </a:lvl5pPr>
            <a:lvl6pPr marL="1715014" indent="0">
              <a:buNone/>
              <a:defRPr sz="1050">
                <a:solidFill>
                  <a:schemeClr val="tx1">
                    <a:tint val="75000"/>
                  </a:schemeClr>
                </a:solidFill>
              </a:defRPr>
            </a:lvl6pPr>
            <a:lvl7pPr marL="2058017" indent="0">
              <a:buNone/>
              <a:defRPr sz="1050">
                <a:solidFill>
                  <a:schemeClr val="tx1">
                    <a:tint val="75000"/>
                  </a:schemeClr>
                </a:solidFill>
              </a:defRPr>
            </a:lvl7pPr>
            <a:lvl8pPr marL="2401020" indent="0">
              <a:buNone/>
              <a:defRPr sz="1050">
                <a:solidFill>
                  <a:schemeClr val="tx1">
                    <a:tint val="75000"/>
                  </a:schemeClr>
                </a:solidFill>
              </a:defRPr>
            </a:lvl8pPr>
            <a:lvl9pPr marL="2744022" indent="0">
              <a:buNone/>
              <a:defRPr sz="1050">
                <a:solidFill>
                  <a:schemeClr val="tx1">
                    <a:tint val="75000"/>
                  </a:schemeClr>
                </a:solidFill>
              </a:defRPr>
            </a:lvl9pPr>
          </a:lstStyle>
          <a:p>
            <a:pPr lvl="0" rtl="0"/>
            <a:r>
              <a:rPr lang="de-DE" noProof="0"/>
              <a:t>Formatvorlagen des Textmasters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07.12.18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spTree>
    <p:extLst>
      <p:ext uri="{BB962C8B-B14F-4D97-AF65-F5344CB8AC3E}">
        <p14:creationId xmlns:p14="http://schemas.microsoft.com/office/powerpoint/2010/main" val="212302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Inhaltsplatzhalter 2"/>
          <p:cNvSpPr>
            <a:spLocks noGrp="1"/>
          </p:cNvSpPr>
          <p:nvPr>
            <p:ph sz="half" idx="1"/>
          </p:nvPr>
        </p:nvSpPr>
        <p:spPr>
          <a:xfrm>
            <a:off x="1485099" y="1828800"/>
            <a:ext cx="3315563" cy="4419600"/>
          </a:xfrm>
        </p:spPr>
        <p:txBody>
          <a:bodyPr rtlCol="0">
            <a:normAutofit/>
          </a:bodyPr>
          <a:lstStyle>
            <a:lvl1pPr>
              <a:defRPr sz="1800"/>
            </a:lvl1pPr>
            <a:lvl2pPr>
              <a:defRPr sz="1500"/>
            </a:lvl2pPr>
            <a:lvl3pPr>
              <a:defRPr sz="1350"/>
            </a:lvl3pPr>
            <a:lvl4pPr>
              <a:defRPr sz="1200"/>
            </a:lvl4pPr>
            <a:lvl5pPr>
              <a:defRPr sz="1200"/>
            </a:lvl5pPr>
            <a:lvl6pPr marL="1543512">
              <a:defRPr sz="1200"/>
            </a:lvl6pPr>
            <a:lvl7pPr marL="1543512">
              <a:defRPr sz="1200"/>
            </a:lvl7pPr>
            <a:lvl8pPr marL="1543512">
              <a:defRPr sz="1200"/>
            </a:lvl8pPr>
            <a:lvl9pPr marL="1543512">
              <a:defRPr sz="120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5029323" y="1828800"/>
            <a:ext cx="3315563" cy="4419600"/>
          </a:xfrm>
        </p:spPr>
        <p:txBody>
          <a:bodyPr rtlCol="0">
            <a:normAutofit/>
          </a:bodyPr>
          <a:lstStyle>
            <a:lvl1pPr>
              <a:defRPr sz="1800"/>
            </a:lvl1pPr>
            <a:lvl2pPr>
              <a:defRPr sz="1500"/>
            </a:lvl2pPr>
            <a:lvl3pPr>
              <a:defRPr sz="1350"/>
            </a:lvl3pPr>
            <a:lvl4pPr>
              <a:defRPr sz="1200"/>
            </a:lvl4pPr>
            <a:lvl5pPr>
              <a:defRPr sz="1200"/>
            </a:lvl5pPr>
            <a:lvl6pPr marL="1543512">
              <a:defRPr sz="1200"/>
            </a:lvl6pPr>
            <a:lvl7pPr marL="1543512">
              <a:defRPr sz="1200"/>
            </a:lvl7pPr>
            <a:lvl8pPr marL="1543512">
              <a:defRPr sz="1200"/>
            </a:lvl8pPr>
            <a:lvl9pPr marL="1543512">
              <a:defRPr sz="120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9B83DF4E-601C-4639-BFED-DB401260A100}" type="datetime1">
              <a:rPr lang="de-DE" noProof="0" smtClean="0"/>
              <a:t>07.12.18</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59422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de-DE" noProof="0"/>
              <a:t>Titelmasterformat durch Klicken bearbeiten</a:t>
            </a:r>
            <a:endParaRPr lang="de-DE" noProof="0" dirty="0"/>
          </a:p>
        </p:txBody>
      </p:sp>
      <p:sp>
        <p:nvSpPr>
          <p:cNvPr id="3" name="Textplatzhalter 2"/>
          <p:cNvSpPr>
            <a:spLocks noGrp="1"/>
          </p:cNvSpPr>
          <p:nvPr>
            <p:ph type="body" idx="1"/>
          </p:nvPr>
        </p:nvSpPr>
        <p:spPr>
          <a:xfrm>
            <a:off x="1483904" y="1828800"/>
            <a:ext cx="3313277" cy="838200"/>
          </a:xfrm>
        </p:spPr>
        <p:txBody>
          <a:bodyPr rtlCol="0" anchor="ctr">
            <a:noAutofit/>
          </a:bodyPr>
          <a:lstStyle>
            <a:lvl1pPr marL="0" indent="0">
              <a:spcBef>
                <a:spcPts val="0"/>
              </a:spcBef>
              <a:buNone/>
              <a:defRPr sz="1800" b="0" cap="none" baseline="0">
                <a:solidFill>
                  <a:schemeClr val="tx2"/>
                </a:solidFill>
              </a:defRPr>
            </a:lvl1pPr>
            <a:lvl2pPr marL="343003" indent="0">
              <a:buNone/>
              <a:defRPr sz="1500" b="1"/>
            </a:lvl2pPr>
            <a:lvl3pPr marL="686005" indent="0">
              <a:buNone/>
              <a:defRPr sz="1350" b="1"/>
            </a:lvl3pPr>
            <a:lvl4pPr marL="1029008" indent="0">
              <a:buNone/>
              <a:defRPr sz="1200" b="1"/>
            </a:lvl4pPr>
            <a:lvl5pPr marL="1372012" indent="0">
              <a:buNone/>
              <a:defRPr sz="1200" b="1"/>
            </a:lvl5pPr>
            <a:lvl6pPr marL="1715014" indent="0">
              <a:buNone/>
              <a:defRPr sz="1200" b="1"/>
            </a:lvl6pPr>
            <a:lvl7pPr marL="2058017" indent="0">
              <a:buNone/>
              <a:defRPr sz="1200" b="1"/>
            </a:lvl7pPr>
            <a:lvl8pPr marL="2401020" indent="0">
              <a:buNone/>
              <a:defRPr sz="1200" b="1"/>
            </a:lvl8pPr>
            <a:lvl9pPr marL="2744022" indent="0">
              <a:buNone/>
              <a:defRPr sz="1200" b="1"/>
            </a:lvl9pPr>
          </a:lstStyle>
          <a:p>
            <a:pPr lvl="0" rtl="0"/>
            <a:r>
              <a:rPr lang="de-DE" noProof="0"/>
              <a:t>Formatvorlagen des Textmasters bearbeiten</a:t>
            </a:r>
          </a:p>
        </p:txBody>
      </p:sp>
      <p:sp>
        <p:nvSpPr>
          <p:cNvPr id="4" name="Inhaltsplatzhalter 3"/>
          <p:cNvSpPr>
            <a:spLocks noGrp="1"/>
          </p:cNvSpPr>
          <p:nvPr>
            <p:ph sz="half" idx="2"/>
          </p:nvPr>
        </p:nvSpPr>
        <p:spPr>
          <a:xfrm>
            <a:off x="1483904" y="2743200"/>
            <a:ext cx="3313277" cy="3505200"/>
          </a:xfrm>
        </p:spPr>
        <p:txBody>
          <a:bodyPr rtlCol="0">
            <a:normAutofit/>
          </a:bodyPr>
          <a:lstStyle>
            <a:lvl1pPr>
              <a:defRPr sz="1500"/>
            </a:lvl1pPr>
            <a:lvl2pPr>
              <a:defRPr sz="1350"/>
            </a:lvl2pPr>
            <a:lvl3pPr>
              <a:defRPr sz="1200"/>
            </a:lvl3pPr>
            <a:lvl4pPr>
              <a:defRPr sz="1050"/>
            </a:lvl4pPr>
            <a:lvl5pPr marL="1543512">
              <a:defRPr sz="1050"/>
            </a:lvl5pPr>
            <a:lvl6pPr marL="1543512">
              <a:defRPr sz="1050"/>
            </a:lvl6pPr>
            <a:lvl7pPr marL="1543512">
              <a:defRPr sz="1050"/>
            </a:lvl7pPr>
            <a:lvl8pPr marL="1543512">
              <a:defRPr sz="1050"/>
            </a:lvl8pPr>
            <a:lvl9pPr marL="1543512">
              <a:defRPr sz="105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5030415" y="1828800"/>
            <a:ext cx="3313277" cy="838200"/>
          </a:xfrm>
        </p:spPr>
        <p:txBody>
          <a:bodyPr rtlCol="0" anchor="ctr">
            <a:noAutofit/>
          </a:bodyPr>
          <a:lstStyle>
            <a:lvl1pPr marL="0" indent="0">
              <a:spcBef>
                <a:spcPts val="0"/>
              </a:spcBef>
              <a:buNone/>
              <a:defRPr sz="1800" b="0" cap="none" baseline="0">
                <a:solidFill>
                  <a:schemeClr val="tx2"/>
                </a:solidFill>
              </a:defRPr>
            </a:lvl1pPr>
            <a:lvl2pPr marL="343003" indent="0">
              <a:buNone/>
              <a:defRPr sz="1500" b="1"/>
            </a:lvl2pPr>
            <a:lvl3pPr marL="686005" indent="0">
              <a:buNone/>
              <a:defRPr sz="1350" b="1"/>
            </a:lvl3pPr>
            <a:lvl4pPr marL="1029008" indent="0">
              <a:buNone/>
              <a:defRPr sz="1200" b="1"/>
            </a:lvl4pPr>
            <a:lvl5pPr marL="1372012" indent="0">
              <a:buNone/>
              <a:defRPr sz="1200" b="1"/>
            </a:lvl5pPr>
            <a:lvl6pPr marL="1715014" indent="0">
              <a:buNone/>
              <a:defRPr sz="1200" b="1"/>
            </a:lvl6pPr>
            <a:lvl7pPr marL="2058017" indent="0">
              <a:buNone/>
              <a:defRPr sz="1200" b="1"/>
            </a:lvl7pPr>
            <a:lvl8pPr marL="2401020" indent="0">
              <a:buNone/>
              <a:defRPr sz="1200" b="1"/>
            </a:lvl8pPr>
            <a:lvl9pPr marL="2744022" indent="0">
              <a:buNone/>
              <a:defRPr sz="1200" b="1"/>
            </a:lvl9pPr>
          </a:lstStyle>
          <a:p>
            <a:pPr lvl="0" rtl="0"/>
            <a:r>
              <a:rPr lang="de-DE" noProof="0"/>
              <a:t>Formatvorlagen des Textmasters bearbeiten</a:t>
            </a:r>
          </a:p>
        </p:txBody>
      </p:sp>
      <p:sp>
        <p:nvSpPr>
          <p:cNvPr id="6" name="Inhaltsplatzhalter 5"/>
          <p:cNvSpPr>
            <a:spLocks noGrp="1"/>
          </p:cNvSpPr>
          <p:nvPr>
            <p:ph sz="quarter" idx="4"/>
          </p:nvPr>
        </p:nvSpPr>
        <p:spPr>
          <a:xfrm>
            <a:off x="5030415" y="2743200"/>
            <a:ext cx="3313277" cy="3505200"/>
          </a:xfrm>
        </p:spPr>
        <p:txBody>
          <a:bodyPr rtlCol="0">
            <a:normAutofit/>
          </a:bodyPr>
          <a:lstStyle>
            <a:lvl1pPr>
              <a:defRPr sz="1500"/>
            </a:lvl1pPr>
            <a:lvl2pPr>
              <a:defRPr sz="1350"/>
            </a:lvl2pPr>
            <a:lvl3pPr>
              <a:defRPr sz="1200"/>
            </a:lvl3pPr>
            <a:lvl4pPr>
              <a:defRPr sz="1050"/>
            </a:lvl4pPr>
            <a:lvl5pPr marL="1543512">
              <a:defRPr sz="1050"/>
            </a:lvl5pPr>
            <a:lvl6pPr marL="1543512">
              <a:defRPr sz="1050"/>
            </a:lvl6pPr>
            <a:lvl7pPr marL="1543512">
              <a:defRPr sz="1050"/>
            </a:lvl7pPr>
            <a:lvl8pPr marL="1543512">
              <a:defRPr sz="1050"/>
            </a:lvl8pPr>
            <a:lvl9pPr marL="1543512">
              <a:defRPr sz="105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8" name="Fußzeilenplatzhalter 7"/>
          <p:cNvSpPr>
            <a:spLocks noGrp="1"/>
          </p:cNvSpPr>
          <p:nvPr>
            <p:ph type="ftr" sz="quarter" idx="11"/>
          </p:nvPr>
        </p:nvSpPr>
        <p:spPr/>
        <p:txBody>
          <a:bodyPr rtlCol="0"/>
          <a:lstStyle/>
          <a:p>
            <a:pPr rtl="0"/>
            <a:r>
              <a:rPr lang="de-DE" noProof="0" dirty="0"/>
              <a:t>Fußzeile hinzufügen</a:t>
            </a:r>
          </a:p>
        </p:txBody>
      </p:sp>
      <p:sp>
        <p:nvSpPr>
          <p:cNvPr id="7" name="Datumsplatzhalter 6"/>
          <p:cNvSpPr>
            <a:spLocks noGrp="1"/>
          </p:cNvSpPr>
          <p:nvPr>
            <p:ph type="dt" sz="half" idx="10"/>
          </p:nvPr>
        </p:nvSpPr>
        <p:spPr/>
        <p:txBody>
          <a:bodyPr rtlCol="0"/>
          <a:lstStyle/>
          <a:p>
            <a:pPr rtl="0"/>
            <a:fld id="{CDDD76F1-E7C0-43A3-8CA6-4EF058E005F6}" type="datetime1">
              <a:rPr lang="de-DE" noProof="0" smtClean="0"/>
              <a:t>07.12.18</a:t>
            </a:fld>
            <a:endParaRPr lang="de-DE" noProof="0" dirty="0"/>
          </a:p>
        </p:txBody>
      </p:sp>
      <p:sp>
        <p:nvSpPr>
          <p:cNvPr id="9" name="Foliennummernplatzhalter 8"/>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11"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6644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4" name="Fußzeilenplatzhalter 3"/>
          <p:cNvSpPr>
            <a:spLocks noGrp="1"/>
          </p:cNvSpPr>
          <p:nvPr>
            <p:ph type="ftr" sz="quarter" idx="11"/>
          </p:nvPr>
        </p:nvSpPr>
        <p:spPr/>
        <p:txBody>
          <a:bodyPr rtlCol="0"/>
          <a:lstStyle/>
          <a:p>
            <a:pPr rtl="0"/>
            <a:r>
              <a:rPr lang="de-DE" noProof="0" dirty="0"/>
              <a:t>Fußzeile hinzufügen</a:t>
            </a:r>
          </a:p>
        </p:txBody>
      </p:sp>
      <p:sp>
        <p:nvSpPr>
          <p:cNvPr id="3" name="Datumsplatzhalter 2"/>
          <p:cNvSpPr>
            <a:spLocks noGrp="1"/>
          </p:cNvSpPr>
          <p:nvPr>
            <p:ph type="dt" sz="half" idx="10"/>
          </p:nvPr>
        </p:nvSpPr>
        <p:spPr/>
        <p:txBody>
          <a:bodyPr rtlCol="0"/>
          <a:lstStyle/>
          <a:p>
            <a:pPr rtl="0"/>
            <a:fld id="{6866AA11-7827-4F3F-A229-0549A54A5B34}" type="datetime1">
              <a:rPr lang="de-DE" noProof="0" smtClean="0"/>
              <a:t>07.12.18</a:t>
            </a:fld>
            <a:endParaRPr lang="de-DE" noProof="0" dirty="0"/>
          </a:p>
        </p:txBody>
      </p:sp>
      <p:sp>
        <p:nvSpPr>
          <p:cNvPr id="5" name="Foliennummernplatzhalter 4"/>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7"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3057900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6" name="Bild 5" descr="Große Meereswelle (halbtransparent)" title="Meereswel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0"/>
            <a:ext cx="9143999" cy="6857887"/>
          </a:xfrm>
          <a:prstGeom prst="rect">
            <a:avLst/>
          </a:prstGeom>
        </p:spPr>
      </p:pic>
      <p:sp>
        <p:nvSpPr>
          <p:cNvPr id="3" name="Fußzeilenplatzhalter 2"/>
          <p:cNvSpPr>
            <a:spLocks noGrp="1"/>
          </p:cNvSpPr>
          <p:nvPr>
            <p:ph type="ftr" sz="quarter" idx="11"/>
          </p:nvPr>
        </p:nvSpPr>
        <p:spPr/>
        <p:txBody>
          <a:bodyPr rtlCol="0"/>
          <a:lstStyle/>
          <a:p>
            <a:pPr rtl="0"/>
            <a:r>
              <a:rPr lang="de-DE" noProof="0" dirty="0"/>
              <a:t>Fußzeile hinzufügen</a:t>
            </a:r>
          </a:p>
        </p:txBody>
      </p:sp>
      <p:sp>
        <p:nvSpPr>
          <p:cNvPr id="2" name="Datumsplatzhalter 1"/>
          <p:cNvSpPr>
            <a:spLocks noGrp="1"/>
          </p:cNvSpPr>
          <p:nvPr>
            <p:ph type="dt" sz="half" idx="10"/>
          </p:nvPr>
        </p:nvSpPr>
        <p:spPr/>
        <p:txBody>
          <a:bodyPr rtlCol="0"/>
          <a:lstStyle/>
          <a:p>
            <a:pPr rtl="0"/>
            <a:fld id="{31709866-4D5B-4251-AFBC-3925EAAF01D9}" type="datetime1">
              <a:rPr lang="de-DE" noProof="0" smtClean="0"/>
              <a:t>07.12.18</a:t>
            </a:fld>
            <a:endParaRPr lang="de-DE" noProof="0" dirty="0"/>
          </a:p>
        </p:txBody>
      </p:sp>
      <p:sp>
        <p:nvSpPr>
          <p:cNvPr id="4" name="Foliennummernplatzhalter 3"/>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8"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70444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85098" y="588967"/>
            <a:ext cx="2743915" cy="2840037"/>
          </a:xfrm>
        </p:spPr>
        <p:txBody>
          <a:bodyPr rtlCol="0" anchor="b">
            <a:noAutofit/>
          </a:bodyPr>
          <a:lstStyle>
            <a:lvl1pPr algn="l">
              <a:lnSpc>
                <a:spcPct val="80000"/>
              </a:lnSpc>
              <a:defRPr sz="2401" b="0">
                <a:solidFill>
                  <a:schemeClr val="tx1"/>
                </a:solidFill>
              </a:defRPr>
            </a:lvl1pPr>
          </a:lstStyle>
          <a:p>
            <a:pPr rtl="0"/>
            <a:r>
              <a:rPr lang="de-DE" noProof="0"/>
              <a:t>Titelmasterformat durch Klicken bearbeiten</a:t>
            </a:r>
            <a:endParaRPr lang="de-DE" noProof="0" dirty="0"/>
          </a:p>
        </p:txBody>
      </p:sp>
      <p:sp>
        <p:nvSpPr>
          <p:cNvPr id="3" name="Inhaltsplatzhalter 2"/>
          <p:cNvSpPr>
            <a:spLocks noGrp="1"/>
          </p:cNvSpPr>
          <p:nvPr>
            <p:ph idx="1"/>
          </p:nvPr>
        </p:nvSpPr>
        <p:spPr>
          <a:xfrm>
            <a:off x="4572001" y="588968"/>
            <a:ext cx="4115872" cy="5580061"/>
          </a:xfrm>
        </p:spPr>
        <p:txBody>
          <a:bodyPr rtlCol="0">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1485098" y="3581404"/>
            <a:ext cx="2743915" cy="2587625"/>
          </a:xfrm>
        </p:spPr>
        <p:txBody>
          <a:bodyPr rtlCol="0">
            <a:normAutofit/>
          </a:bodyPr>
          <a:lstStyle>
            <a:lvl1pPr marL="0" indent="0">
              <a:lnSpc>
                <a:spcPct val="110000"/>
              </a:lnSpc>
              <a:spcBef>
                <a:spcPts val="900"/>
              </a:spcBef>
              <a:buNone/>
              <a:defRPr sz="1350"/>
            </a:lvl1pPr>
            <a:lvl2pPr marL="343003" indent="0">
              <a:buNone/>
              <a:defRPr sz="900"/>
            </a:lvl2pPr>
            <a:lvl3pPr marL="686005" indent="0">
              <a:buNone/>
              <a:defRPr sz="750"/>
            </a:lvl3pPr>
            <a:lvl4pPr marL="1029008" indent="0">
              <a:buNone/>
              <a:defRPr sz="675"/>
            </a:lvl4pPr>
            <a:lvl5pPr marL="1372012" indent="0">
              <a:buNone/>
              <a:defRPr sz="675"/>
            </a:lvl5pPr>
            <a:lvl6pPr marL="1715014" indent="0">
              <a:buNone/>
              <a:defRPr sz="675"/>
            </a:lvl6pPr>
            <a:lvl7pPr marL="2058017" indent="0">
              <a:buNone/>
              <a:defRPr sz="675"/>
            </a:lvl7pPr>
            <a:lvl8pPr marL="2401020" indent="0">
              <a:buNone/>
              <a:defRPr sz="675"/>
            </a:lvl8pPr>
            <a:lvl9pPr marL="2744022" indent="0">
              <a:buNone/>
              <a:defRPr sz="675"/>
            </a:lvl9pPr>
          </a:lstStyle>
          <a:p>
            <a:pPr lvl="0" rtl="0"/>
            <a:r>
              <a:rPr lang="de-DE" noProof="0"/>
              <a:t>Formatvorlagen des Textmasters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8B838D8E-E36C-40A5-8078-6501604B2D6E}" type="datetime1">
              <a:rPr lang="de-DE" noProof="0" smtClean="0"/>
              <a:t>07.12.18</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662" y="6257836"/>
            <a:ext cx="2715332" cy="555540"/>
          </a:xfrm>
          <a:prstGeom prst="rect">
            <a:avLst/>
          </a:prstGeom>
        </p:spPr>
      </p:pic>
    </p:spTree>
    <p:extLst>
      <p:ext uri="{BB962C8B-B14F-4D97-AF65-F5344CB8AC3E}">
        <p14:creationId xmlns:p14="http://schemas.microsoft.com/office/powerpoint/2010/main" val="140676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85098" y="588963"/>
            <a:ext cx="2743915" cy="2840038"/>
          </a:xfrm>
        </p:spPr>
        <p:txBody>
          <a:bodyPr rtlCol="0" anchor="b">
            <a:normAutofit/>
          </a:bodyPr>
          <a:lstStyle>
            <a:lvl1pPr algn="l">
              <a:lnSpc>
                <a:spcPct val="80000"/>
              </a:lnSpc>
              <a:defRPr sz="2401" b="0" i="0" baseline="0">
                <a:solidFill>
                  <a:schemeClr val="tx1"/>
                </a:solidFill>
              </a:defRPr>
            </a:lvl1pPr>
          </a:lstStyle>
          <a:p>
            <a:pPr rtl="0"/>
            <a:r>
              <a:rPr lang="de-DE" noProof="0"/>
              <a:t>Titelmasterformat durch Klicken bearbeiten</a:t>
            </a:r>
            <a:endParaRPr lang="de-DE" noProof="0" dirty="0"/>
          </a:p>
        </p:txBody>
      </p:sp>
      <p:sp>
        <p:nvSpPr>
          <p:cNvPr id="8" name="Rechteck 7"/>
          <p:cNvSpPr/>
          <p:nvPr/>
        </p:nvSpPr>
        <p:spPr>
          <a:xfrm>
            <a:off x="4572036" y="588963"/>
            <a:ext cx="4115836"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noProof="0"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4731854" y="805658"/>
            <a:ext cx="3796203" cy="5146672"/>
          </a:xfrm>
          <a:solidFill>
            <a:schemeClr val="bg2"/>
          </a:solidFill>
        </p:spPr>
        <p:txBody>
          <a:bodyPr rtlCol="0">
            <a:normAutofit/>
          </a:bodyPr>
          <a:lstStyle>
            <a:lvl1pPr marL="0" indent="0" algn="ctr">
              <a:buNone/>
              <a:defRPr sz="1800"/>
            </a:lvl1pPr>
            <a:lvl2pPr marL="343003" indent="0">
              <a:buNone/>
              <a:defRPr sz="2101"/>
            </a:lvl2pPr>
            <a:lvl3pPr marL="686005" indent="0">
              <a:buNone/>
              <a:defRPr sz="1800"/>
            </a:lvl3pPr>
            <a:lvl4pPr marL="1029008" indent="0">
              <a:buNone/>
              <a:defRPr sz="1500"/>
            </a:lvl4pPr>
            <a:lvl5pPr marL="1372012" indent="0">
              <a:buNone/>
              <a:defRPr sz="1500"/>
            </a:lvl5pPr>
            <a:lvl6pPr marL="1715014" indent="0">
              <a:buNone/>
              <a:defRPr sz="1500"/>
            </a:lvl6pPr>
            <a:lvl7pPr marL="2058017" indent="0">
              <a:buNone/>
              <a:defRPr sz="1500"/>
            </a:lvl7pPr>
            <a:lvl8pPr marL="2401020" indent="0">
              <a:buNone/>
              <a:defRPr sz="1500"/>
            </a:lvl8pPr>
            <a:lvl9pPr marL="2744022" indent="0">
              <a:buNone/>
              <a:defRPr sz="15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485098" y="3581404"/>
            <a:ext cx="2743915" cy="2587625"/>
          </a:xfrm>
        </p:spPr>
        <p:txBody>
          <a:bodyPr rtlCol="0">
            <a:normAutofit/>
          </a:bodyPr>
          <a:lstStyle>
            <a:lvl1pPr marL="0" indent="0">
              <a:lnSpc>
                <a:spcPct val="110000"/>
              </a:lnSpc>
              <a:spcBef>
                <a:spcPts val="900"/>
              </a:spcBef>
              <a:buNone/>
              <a:defRPr sz="1350"/>
            </a:lvl1pPr>
            <a:lvl2pPr marL="343003" indent="0">
              <a:buNone/>
              <a:defRPr sz="900"/>
            </a:lvl2pPr>
            <a:lvl3pPr marL="686005" indent="0">
              <a:buNone/>
              <a:defRPr sz="750"/>
            </a:lvl3pPr>
            <a:lvl4pPr marL="1029008" indent="0">
              <a:buNone/>
              <a:defRPr sz="675"/>
            </a:lvl4pPr>
            <a:lvl5pPr marL="1372012" indent="0">
              <a:buNone/>
              <a:defRPr sz="675"/>
            </a:lvl5pPr>
            <a:lvl6pPr marL="1715014" indent="0">
              <a:buNone/>
              <a:defRPr sz="675"/>
            </a:lvl6pPr>
            <a:lvl7pPr marL="2058017" indent="0">
              <a:buNone/>
              <a:defRPr sz="675"/>
            </a:lvl7pPr>
            <a:lvl8pPr marL="2401020" indent="0">
              <a:buNone/>
              <a:defRPr sz="675"/>
            </a:lvl8pPr>
            <a:lvl9pPr marL="2744022" indent="0">
              <a:buNone/>
              <a:defRPr sz="675"/>
            </a:lvl9pPr>
          </a:lstStyle>
          <a:p>
            <a:pPr lvl="0" rtl="0"/>
            <a:r>
              <a:rPr lang="de-DE" noProof="0"/>
              <a:t>Formatvorlagen des Textmasters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7769185B-17AA-4D9A-8865-0FED904B01E8}" type="datetime1">
              <a:rPr lang="de-DE" noProof="0" smtClean="0"/>
              <a:t>07.12.18</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pPr rtl="0"/>
              <a:t>‹#›</a:t>
            </a:fld>
            <a:endParaRPr lang="de-DE" noProof="0" dirty="0"/>
          </a:p>
        </p:txBody>
      </p:sp>
      <p:pic>
        <p:nvPicPr>
          <p:cNvPr id="10"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2159" y="6238970"/>
            <a:ext cx="3045837" cy="531753"/>
          </a:xfrm>
          <a:prstGeom prst="rect">
            <a:avLst/>
          </a:prstGeom>
        </p:spPr>
      </p:pic>
    </p:spTree>
    <p:extLst>
      <p:ext uri="{BB962C8B-B14F-4D97-AF65-F5344CB8AC3E}">
        <p14:creationId xmlns:p14="http://schemas.microsoft.com/office/powerpoint/2010/main" val="2444596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Titelmasterformat durch Klicken bearbeiten</a:t>
            </a:r>
            <a:endParaRPr lang="de-DE" noProof="0" dirty="0"/>
          </a:p>
        </p:txBody>
      </p:sp>
      <p:sp>
        <p:nvSpPr>
          <p:cNvPr id="3" name="Vertikaler Textplatzhalter 2"/>
          <p:cNvSpPr>
            <a:spLocks noGrp="1"/>
          </p:cNvSpPr>
          <p:nvPr>
            <p:ph type="body" orient="vert" idx="1"/>
          </p:nvPr>
        </p:nvSpPr>
        <p:spPr/>
        <p:txBody>
          <a:bodyPr vert="eaVert" rtlCol="0"/>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139F37AB-4C71-4A93-9BB2-C9C7D74E7CDA}" type="datetime1">
              <a:rPr lang="de-DE" noProof="0" smtClean="0"/>
              <a:t>07.12.18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7"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662" y="6257836"/>
            <a:ext cx="2715332" cy="555540"/>
          </a:xfrm>
          <a:prstGeom prst="rect">
            <a:avLst/>
          </a:prstGeom>
        </p:spPr>
      </p:pic>
    </p:spTree>
    <p:extLst>
      <p:ext uri="{BB962C8B-B14F-4D97-AF65-F5344CB8AC3E}">
        <p14:creationId xmlns:p14="http://schemas.microsoft.com/office/powerpoint/2010/main" val="104184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595" y="609600"/>
            <a:ext cx="1486288" cy="5638800"/>
          </a:xfrm>
        </p:spPr>
        <p:txBody>
          <a:bodyPr vert="eaVert" rtlCol="0"/>
          <a:lstStyle/>
          <a:p>
            <a:pPr rtl="0"/>
            <a:r>
              <a:rPr lang="de-DE" noProof="0"/>
              <a:t>Titelmasterformat durch Klicken bearbeiten</a:t>
            </a:r>
            <a:endParaRPr lang="de-DE" noProof="0" dirty="0"/>
          </a:p>
        </p:txBody>
      </p:sp>
      <p:sp>
        <p:nvSpPr>
          <p:cNvPr id="3" name="Vertikaler Textplatzhalter 2"/>
          <p:cNvSpPr>
            <a:spLocks noGrp="1"/>
          </p:cNvSpPr>
          <p:nvPr>
            <p:ph type="body" orient="vert" idx="1"/>
          </p:nvPr>
        </p:nvSpPr>
        <p:spPr>
          <a:xfrm>
            <a:off x="1142109" y="609600"/>
            <a:ext cx="5544993" cy="5638800"/>
          </a:xfrm>
        </p:spPr>
        <p:txBody>
          <a:bodyPr vert="eaVert" rtlCol="0"/>
          <a:lstStyle/>
          <a:p>
            <a:pPr lvl="0" rtl="0"/>
            <a:r>
              <a:rPr lang="de-DE" noProof="0"/>
              <a:t>Formatvorlagen des Textmasters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769B7DCF-B42A-4782-A511-DD957F4217A0}" type="datetime1">
              <a:rPr lang="de-DE" noProof="0" smtClean="0"/>
              <a:t>07.12.18</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a:t>
            </a:fld>
            <a:endParaRPr lang="de-DE" noProof="0" dirty="0"/>
          </a:p>
        </p:txBody>
      </p:sp>
      <p:pic>
        <p:nvPicPr>
          <p:cNvPr id="7"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662" y="6257836"/>
            <a:ext cx="2715332" cy="555540"/>
          </a:xfrm>
          <a:prstGeom prst="rect">
            <a:avLst/>
          </a:prstGeom>
        </p:spPr>
      </p:pic>
    </p:spTree>
    <p:extLst>
      <p:ext uri="{BB962C8B-B14F-4D97-AF65-F5344CB8AC3E}">
        <p14:creationId xmlns:p14="http://schemas.microsoft.com/office/powerpoint/2010/main" val="69224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0"/>
            <a:ext cx="9144000" cy="80963"/>
          </a:xfrm>
          <a:prstGeom prst="rect">
            <a:avLst/>
          </a:prstGeom>
          <a:solidFill>
            <a:srgbClr val="558ED5"/>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defTabSz="914400">
              <a:defRPr/>
            </a:pPr>
            <a:endParaRPr lang="en-US">
              <a:solidFill>
                <a:srgbClr val="FFFFFF"/>
              </a:solidFill>
              <a:latin typeface="Arial" pitchFamily="-110" charset="0"/>
              <a:ea typeface="MS PGothic" panose="020B0600070205080204" pitchFamily="34" charset="-128"/>
              <a:cs typeface="MS PGothic" pitchFamily="34" charset="-128"/>
            </a:endParaRPr>
          </a:p>
        </p:txBody>
      </p:sp>
      <p:sp>
        <p:nvSpPr>
          <p:cNvPr id="2" name="Title 1"/>
          <p:cNvSpPr>
            <a:spLocks noGrp="1"/>
          </p:cNvSpPr>
          <p:nvPr>
            <p:ph type="title"/>
          </p:nvPr>
        </p:nvSpPr>
        <p:spPr>
          <a:xfrm>
            <a:off x="228601" y="304800"/>
            <a:ext cx="8557649" cy="800100"/>
          </a:xfrm>
          <a:prstGeom prst="rect">
            <a:avLst/>
          </a:prstGeom>
        </p:spPr>
        <p:txBody>
          <a:bodyPr anchor="t">
            <a:normAutofit/>
          </a:bodyPr>
          <a:lstStyle>
            <a:lvl1pPr algn="l">
              <a:defRPr sz="2200" b="0" i="0" baseline="0">
                <a:solidFill>
                  <a:srgbClr val="4073AC"/>
                </a:solidFill>
                <a:latin typeface="Arial"/>
                <a:cs typeface="Arial"/>
              </a:defRPr>
            </a:lvl1pPr>
          </a:lstStyle>
          <a:p>
            <a:r>
              <a:rPr lang="en-US"/>
              <a:t>Click to edit Master title style</a:t>
            </a:r>
            <a:endParaRPr lang="en-US" dirty="0"/>
          </a:p>
        </p:txBody>
      </p:sp>
      <p:sp>
        <p:nvSpPr>
          <p:cNvPr id="13" name="Text Placeholder 12"/>
          <p:cNvSpPr>
            <a:spLocks noGrp="1"/>
          </p:cNvSpPr>
          <p:nvPr>
            <p:ph type="body" sz="quarter" idx="10"/>
          </p:nvPr>
        </p:nvSpPr>
        <p:spPr>
          <a:xfrm>
            <a:off x="228600" y="1219200"/>
            <a:ext cx="8557650" cy="4608000"/>
          </a:xfrm>
          <a:prstGeom prst="rect">
            <a:avLst/>
          </a:prstGeom>
        </p:spPr>
        <p:txBody>
          <a:bodyPr/>
          <a:lstStyle>
            <a:lvl1pPr marL="144000" marR="0" indent="-144000" algn="l" defTabSz="457200" rtl="0" eaLnBrk="1" fontAlgn="auto" latinLnBrk="0" hangingPunct="1">
              <a:lnSpc>
                <a:spcPts val="2400"/>
              </a:lnSpc>
              <a:spcBef>
                <a:spcPct val="0"/>
              </a:spcBef>
              <a:spcAft>
                <a:spcPts val="0"/>
              </a:spcAft>
              <a:buClr>
                <a:srgbClr val="4073AC"/>
              </a:buClr>
              <a:buSzTx/>
              <a:buFont typeface="Arial"/>
              <a:buChar char="•"/>
              <a:tabLst/>
              <a:defRPr kumimoji="0" lang="fr-CH" sz="1800" b="0" i="0" u="none" strike="noStrike" kern="1200" cap="none" spc="0" normalizeH="0" baseline="0" noProof="0">
                <a:ln>
                  <a:noFill/>
                </a:ln>
                <a:solidFill>
                  <a:schemeClr val="tx1"/>
                </a:solidFill>
                <a:effectLst/>
                <a:uLnTx/>
                <a:uFillTx/>
                <a:latin typeface="Verdana"/>
                <a:cs typeface="Verdana"/>
              </a:defRPr>
            </a:lvl1pPr>
            <a:lvl2pPr marL="144000" marR="0" indent="-144000" algn="l" defTabSz="457200" rtl="0" eaLnBrk="1" fontAlgn="auto" latinLnBrk="0" hangingPunct="1">
              <a:lnSpc>
                <a:spcPct val="100000"/>
              </a:lnSpc>
              <a:spcBef>
                <a:spcPct val="0"/>
              </a:spcBef>
              <a:spcAft>
                <a:spcPts val="0"/>
              </a:spcAft>
              <a:buClr>
                <a:srgbClr val="4073AC"/>
              </a:buClr>
              <a:buSzPct val="90000"/>
              <a:buFont typeface="Arial"/>
              <a:buNone/>
              <a:tabLst/>
              <a:defRPr kumimoji="0" lang="en-US" sz="1800" b="0" i="0" u="none" strike="noStrike" kern="1200" cap="none" spc="0" normalizeH="0" baseline="0" noProof="0">
                <a:ln>
                  <a:noFill/>
                </a:ln>
                <a:solidFill>
                  <a:schemeClr val="tx1"/>
                </a:solidFill>
                <a:effectLst/>
                <a:uLnTx/>
                <a:uFillTx/>
                <a:latin typeface="Verdana"/>
                <a:cs typeface="Verdana"/>
              </a:defRPr>
            </a:lvl2pPr>
            <a:lvl3pPr marL="144000" indent="-144000">
              <a:buClr>
                <a:srgbClr val="4073AC"/>
              </a:buClr>
              <a:buFont typeface="Arial"/>
              <a:buChar char="•"/>
              <a:tabLst/>
              <a:defRPr sz="1800" b="0" i="0" baseline="0">
                <a:latin typeface="Verdana"/>
                <a:cs typeface="Verdana"/>
              </a:defRPr>
            </a:lvl3pPr>
            <a:lvl4pPr>
              <a:defRPr sz="1800" b="0" i="0">
                <a:latin typeface="Frutiger 57Cn"/>
                <a:cs typeface="Frutiger 57Cn"/>
              </a:defRPr>
            </a:lvl4pPr>
            <a:lvl5pPr>
              <a:defRPr sz="1800" b="0" i="0">
                <a:latin typeface="Frutiger 57Cn"/>
                <a:cs typeface="Frutiger 57Cn"/>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6" name="Picture 7" descr="IPCClogoWMOUNEP_BL.ai">
            <a:extLst>
              <a:ext uri="{FF2B5EF4-FFF2-40B4-BE49-F238E27FC236}">
                <a16:creationId xmlns:a16="http://schemas.microsoft.com/office/drawing/2014/main" id="{EE8BDE03-446E-9F44-A5CA-2B7649E2AD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5338" y="6113769"/>
            <a:ext cx="3395662" cy="72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786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7.jpeg"/><Relationship Id="rId2" Type="http://schemas.openxmlformats.org/officeDocument/2006/relationships/slideLayout" Target="../slideLayouts/slideLayout20.xml"/><Relationship Id="rId16" Type="http://schemas.openxmlformats.org/officeDocument/2006/relationships/image" Target="../media/image6.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EBD1D-B1D3-4DF3-9144-B5623910E9AC}" type="datetimeFigureOut">
              <a:rPr lang="en-US" smtClean="0"/>
              <a:t>12/7/18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10BC-DC70-41AA-8BB7-C640EAA88F85}" type="slidenum">
              <a:rPr lang="en-US" smtClean="0"/>
              <a:t>‹#›</a:t>
            </a:fld>
            <a:endParaRPr lang="en-US"/>
          </a:p>
        </p:txBody>
      </p:sp>
    </p:spTree>
    <p:extLst>
      <p:ext uri="{BB962C8B-B14F-4D97-AF65-F5344CB8AC3E}">
        <p14:creationId xmlns:p14="http://schemas.microsoft.com/office/powerpoint/2010/main" val="1023399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1276231"/>
      </p:ext>
    </p:extLst>
  </p:cSld>
  <p:clrMap bg1="lt1" tx1="dk1" bg2="lt2" tx2="dk2" accent1="accent1" accent2="accent2" accent3="accent3" accent4="accent4" accent5="accent5" accent6="accent6" hlink="hlink" folHlink="folHlink"/>
  <p:sldLayoutIdLst>
    <p:sldLayoutId id="2147483690" r:id="rId1"/>
    <p:sldLayoutId id="2147483692" r:id="rId2"/>
    <p:sldLayoutId id="2147483693" r:id="rId3"/>
    <p:sldLayoutId id="2147483694" r:id="rId4"/>
    <p:sldLayoutId id="2147483695" r:id="rId5"/>
    <p:sldLayoutId id="2147483696" r:id="rId6"/>
    <p:sldLayoutId id="2147483697"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Bild 6" descr="Große Meereswelle (halbtransparent)" title="Meereswelle"/>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 y="60"/>
            <a:ext cx="9143999" cy="6857887"/>
          </a:xfrm>
          <a:prstGeom prst="rect">
            <a:avLst/>
          </a:prstGeom>
        </p:spPr>
      </p:pic>
      <p:pic>
        <p:nvPicPr>
          <p:cNvPr id="10" name="Bild 9" descr="Große Meereswelle"/>
          <p:cNvPicPr>
            <a:picLocks noChangeAspect="1"/>
          </p:cNvPicPr>
          <p:nvPr/>
        </p:nvPicPr>
        <p:blipFill rotWithShape="1">
          <a:blip r:embed="rId17" cstate="print">
            <a:extLst>
              <a:ext uri="{28A0092B-C50C-407E-A947-70E740481C1C}">
                <a14:useLocalDpi xmlns:a14="http://schemas.microsoft.com/office/drawing/2010/main" val="0"/>
              </a:ext>
            </a:extLst>
          </a:blip>
          <a:srcRect/>
          <a:stretch/>
        </p:blipFill>
        <p:spPr>
          <a:xfrm>
            <a:off x="-1" y="0"/>
            <a:ext cx="926310" cy="6857942"/>
          </a:xfrm>
          <a:prstGeom prst="rect">
            <a:avLst/>
          </a:prstGeom>
        </p:spPr>
      </p:pic>
      <p:sp>
        <p:nvSpPr>
          <p:cNvPr id="9" name="Rechteck 8"/>
          <p:cNvSpPr/>
          <p:nvPr/>
        </p:nvSpPr>
        <p:spPr>
          <a:xfrm>
            <a:off x="754814" y="0"/>
            <a:ext cx="171495"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noProof="0" dirty="0"/>
          </a:p>
        </p:txBody>
      </p:sp>
      <p:sp>
        <p:nvSpPr>
          <p:cNvPr id="2" name="Titelplatzhalter 1"/>
          <p:cNvSpPr>
            <a:spLocks noGrp="1"/>
          </p:cNvSpPr>
          <p:nvPr>
            <p:ph type="title"/>
          </p:nvPr>
        </p:nvSpPr>
        <p:spPr>
          <a:xfrm>
            <a:off x="1485098" y="381000"/>
            <a:ext cx="6859787" cy="1219200"/>
          </a:xfrm>
          <a:prstGeom prst="rect">
            <a:avLst/>
          </a:prstGeom>
        </p:spPr>
        <p:txBody>
          <a:bodyPr vert="horz" lIns="91440" tIns="45720" rIns="91440" bIns="45720" rtlCol="0" anchor="b">
            <a:normAutofit/>
          </a:bodyPr>
          <a:lstStyle/>
          <a:p>
            <a:pPr rtl="0"/>
            <a:r>
              <a:rPr lang="de-DE" noProof="0" dirty="0"/>
              <a:t>Titelmasterformat durch Klicken bearbeiten</a:t>
            </a:r>
          </a:p>
        </p:txBody>
      </p:sp>
      <p:sp>
        <p:nvSpPr>
          <p:cNvPr id="3" name="Textplatzhalter 2"/>
          <p:cNvSpPr>
            <a:spLocks noGrp="1"/>
          </p:cNvSpPr>
          <p:nvPr>
            <p:ph type="body" idx="1"/>
          </p:nvPr>
        </p:nvSpPr>
        <p:spPr>
          <a:xfrm>
            <a:off x="1485098" y="1828800"/>
            <a:ext cx="6859787" cy="4419600"/>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5" name="Fußzeilenplatzhalter 4"/>
          <p:cNvSpPr>
            <a:spLocks noGrp="1"/>
          </p:cNvSpPr>
          <p:nvPr>
            <p:ph type="ftr" sz="quarter" idx="3"/>
          </p:nvPr>
        </p:nvSpPr>
        <p:spPr>
          <a:xfrm>
            <a:off x="1485096" y="6400800"/>
            <a:ext cx="4467289" cy="276228"/>
          </a:xfrm>
          <a:prstGeom prst="rect">
            <a:avLst/>
          </a:prstGeom>
        </p:spPr>
        <p:txBody>
          <a:bodyPr vert="horz" lIns="91440" tIns="45720" rIns="91440" bIns="45720" rtlCol="0" anchor="ctr"/>
          <a:lstStyle>
            <a:lvl1pPr algn="l">
              <a:defRPr sz="825">
                <a:solidFill>
                  <a:schemeClr val="tx1">
                    <a:tint val="75000"/>
                  </a:schemeClr>
                </a:solidFill>
              </a:defRPr>
            </a:lvl1pPr>
          </a:lstStyle>
          <a:p>
            <a:pPr rtl="0"/>
            <a:r>
              <a:rPr lang="de-DE" noProof="0" dirty="0"/>
              <a:t>Fußzeile hinzufügen</a:t>
            </a:r>
          </a:p>
        </p:txBody>
      </p:sp>
      <p:sp>
        <p:nvSpPr>
          <p:cNvPr id="4" name="Datumsplatzhalter 3"/>
          <p:cNvSpPr>
            <a:spLocks noGrp="1"/>
          </p:cNvSpPr>
          <p:nvPr>
            <p:ph type="dt" sz="half" idx="2"/>
          </p:nvPr>
        </p:nvSpPr>
        <p:spPr>
          <a:xfrm>
            <a:off x="6172618" y="6400800"/>
            <a:ext cx="1161797" cy="276228"/>
          </a:xfrm>
          <a:prstGeom prst="rect">
            <a:avLst/>
          </a:prstGeom>
        </p:spPr>
        <p:txBody>
          <a:bodyPr vert="horz" lIns="91440" tIns="45720" rIns="91440" bIns="45720" rtlCol="0" anchor="ctr"/>
          <a:lstStyle>
            <a:lvl1pPr algn="r">
              <a:defRPr sz="825">
                <a:solidFill>
                  <a:schemeClr val="tx1">
                    <a:tint val="75000"/>
                  </a:schemeClr>
                </a:solidFill>
              </a:defRPr>
            </a:lvl1pPr>
          </a:lstStyle>
          <a:p>
            <a:pPr rtl="0"/>
            <a:fld id="{3DF8B3C0-05D7-4283-A2D8-04FEF01C4302}" type="datetime1">
              <a:rPr lang="de-DE" noProof="0" smtClean="0"/>
              <a:t>07.12.18</a:t>
            </a:fld>
            <a:endParaRPr lang="de-DE" noProof="0" dirty="0"/>
          </a:p>
        </p:txBody>
      </p:sp>
      <p:sp>
        <p:nvSpPr>
          <p:cNvPr id="6" name="Foliennummernplatzhalter 5"/>
          <p:cNvSpPr>
            <a:spLocks noGrp="1"/>
          </p:cNvSpPr>
          <p:nvPr>
            <p:ph type="sldNum" sz="quarter" idx="4"/>
          </p:nvPr>
        </p:nvSpPr>
        <p:spPr>
          <a:xfrm>
            <a:off x="7544573" y="6400800"/>
            <a:ext cx="800310" cy="276228"/>
          </a:xfrm>
          <a:prstGeom prst="rect">
            <a:avLst/>
          </a:prstGeom>
        </p:spPr>
        <p:txBody>
          <a:bodyPr vert="horz" lIns="91440" tIns="45720" rIns="91440" bIns="45720" rtlCol="0" anchor="ctr"/>
          <a:lstStyle>
            <a:lvl1pPr algn="r">
              <a:defRPr sz="825">
                <a:solidFill>
                  <a:schemeClr val="tx1">
                    <a:tint val="75000"/>
                  </a:schemeClr>
                </a:solidFill>
              </a:defRPr>
            </a:lvl1pPr>
          </a:lstStyle>
          <a:p>
            <a:pPr rtl="0"/>
            <a:fld id="{2A013F82-EE5E-44EE-A61D-E31C6657F26F}" type="slidenum">
              <a:rPr lang="de-DE" noProof="0" smtClean="0"/>
              <a:pPr rtl="0"/>
              <a:t>‹#›</a:t>
            </a:fld>
            <a:endParaRPr lang="de-DE" noProof="0" dirty="0"/>
          </a:p>
        </p:txBody>
      </p:sp>
    </p:spTree>
    <p:extLst>
      <p:ext uri="{BB962C8B-B14F-4D97-AF65-F5344CB8AC3E}">
        <p14:creationId xmlns:p14="http://schemas.microsoft.com/office/powerpoint/2010/main" val="1628172501"/>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6005" rtl="0" eaLnBrk="1" latinLnBrk="0" hangingPunct="1">
        <a:lnSpc>
          <a:spcPct val="90000"/>
        </a:lnSpc>
        <a:spcBef>
          <a:spcPct val="0"/>
        </a:spcBef>
        <a:buNone/>
        <a:defRPr sz="2701" kern="1200">
          <a:solidFill>
            <a:schemeClr val="tx1"/>
          </a:solidFill>
          <a:latin typeface="+mj-lt"/>
          <a:ea typeface="+mj-ea"/>
          <a:cs typeface="+mj-cs"/>
        </a:defRPr>
      </a:lvl1pPr>
    </p:titleStyle>
    <p:bodyStyle>
      <a:lvl1pPr marL="167929" indent="-167929" algn="l" defTabSz="686005" rtl="0" eaLnBrk="1" latinLnBrk="0" hangingPunct="1">
        <a:lnSpc>
          <a:spcPct val="90000"/>
        </a:lnSpc>
        <a:spcBef>
          <a:spcPts val="1350"/>
        </a:spcBef>
        <a:buSzPct val="80000"/>
        <a:buFont typeface="Arial" pitchFamily="34" charset="0"/>
        <a:buChar char="•"/>
        <a:defRPr sz="1800" kern="1200">
          <a:solidFill>
            <a:schemeClr val="tx1"/>
          </a:solidFill>
          <a:latin typeface="+mn-lt"/>
          <a:ea typeface="+mn-ea"/>
          <a:cs typeface="+mn-cs"/>
        </a:defRPr>
      </a:lvl1pPr>
      <a:lvl2pPr marL="514504" indent="-171502" algn="l" defTabSz="686005" rtl="0" eaLnBrk="1" latinLnBrk="0" hangingPunct="1">
        <a:lnSpc>
          <a:spcPct val="90000"/>
        </a:lnSpc>
        <a:spcBef>
          <a:spcPts val="450"/>
        </a:spcBef>
        <a:buSzPct val="80000"/>
        <a:buFont typeface="Arial" pitchFamily="34" charset="0"/>
        <a:buChar char="•"/>
        <a:defRPr sz="1500" kern="1200">
          <a:solidFill>
            <a:schemeClr val="tx1"/>
          </a:solidFill>
          <a:latin typeface="+mn-lt"/>
          <a:ea typeface="+mn-ea"/>
          <a:cs typeface="+mn-cs"/>
        </a:defRPr>
      </a:lvl2pPr>
      <a:lvl3pPr marL="857509" indent="-171502" algn="l" defTabSz="686005" rtl="0" eaLnBrk="1" latinLnBrk="0" hangingPunct="1">
        <a:lnSpc>
          <a:spcPct val="90000"/>
        </a:lnSpc>
        <a:spcBef>
          <a:spcPts val="450"/>
        </a:spcBef>
        <a:buSzPct val="80000"/>
        <a:buFont typeface="Arial" pitchFamily="34" charset="0"/>
        <a:buChar char="•"/>
        <a:defRPr sz="1350" kern="1200">
          <a:solidFill>
            <a:schemeClr val="tx1"/>
          </a:solidFill>
          <a:latin typeface="+mn-lt"/>
          <a:ea typeface="+mn-ea"/>
          <a:cs typeface="+mn-cs"/>
        </a:defRPr>
      </a:lvl3pPr>
      <a:lvl4pPr marL="1200510"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4pPr>
      <a:lvl5pPr marL="1543512"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5pPr>
      <a:lvl6pPr marL="1886515"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6pPr>
      <a:lvl7pPr marL="2229518"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7pPr>
      <a:lvl8pPr marL="2572522"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8pPr>
      <a:lvl9pPr marL="2915523" indent="-171502" algn="l" defTabSz="686005" rtl="0" eaLnBrk="1" latinLnBrk="0" hangingPunct="1">
        <a:lnSpc>
          <a:spcPct val="90000"/>
        </a:lnSpc>
        <a:spcBef>
          <a:spcPts val="450"/>
        </a:spcBef>
        <a:buSzPct val="80000"/>
        <a:buFont typeface="Arial" pitchFamily="34" charset="0"/>
        <a:buChar char="•"/>
        <a:defRPr sz="1200" kern="1200">
          <a:solidFill>
            <a:schemeClr val="tx1"/>
          </a:solidFill>
          <a:latin typeface="+mn-lt"/>
          <a:ea typeface="+mn-ea"/>
          <a:cs typeface="+mn-cs"/>
        </a:defRPr>
      </a:lvl9pPr>
    </p:bodyStyle>
    <p:otherStyle>
      <a:defPPr>
        <a:defRPr/>
      </a:defPPr>
      <a:lvl1pPr marL="0" algn="l" defTabSz="686005" rtl="0" eaLnBrk="1" latinLnBrk="0" hangingPunct="1">
        <a:defRPr sz="1350" kern="1200">
          <a:solidFill>
            <a:schemeClr val="tx1"/>
          </a:solidFill>
          <a:latin typeface="+mn-lt"/>
          <a:ea typeface="+mn-ea"/>
          <a:cs typeface="+mn-cs"/>
        </a:defRPr>
      </a:lvl1pPr>
      <a:lvl2pPr marL="343003" algn="l" defTabSz="686005" rtl="0" eaLnBrk="1" latinLnBrk="0" hangingPunct="1">
        <a:defRPr sz="1350" kern="1200">
          <a:solidFill>
            <a:schemeClr val="tx1"/>
          </a:solidFill>
          <a:latin typeface="+mn-lt"/>
          <a:ea typeface="+mn-ea"/>
          <a:cs typeface="+mn-cs"/>
        </a:defRPr>
      </a:lvl2pPr>
      <a:lvl3pPr marL="686005" algn="l" defTabSz="686005" rtl="0" eaLnBrk="1" latinLnBrk="0" hangingPunct="1">
        <a:defRPr sz="1350" kern="1200">
          <a:solidFill>
            <a:schemeClr val="tx1"/>
          </a:solidFill>
          <a:latin typeface="+mn-lt"/>
          <a:ea typeface="+mn-ea"/>
          <a:cs typeface="+mn-cs"/>
        </a:defRPr>
      </a:lvl3pPr>
      <a:lvl4pPr marL="1029008" algn="l" defTabSz="686005" rtl="0" eaLnBrk="1" latinLnBrk="0" hangingPunct="1">
        <a:defRPr sz="1350" kern="1200">
          <a:solidFill>
            <a:schemeClr val="tx1"/>
          </a:solidFill>
          <a:latin typeface="+mn-lt"/>
          <a:ea typeface="+mn-ea"/>
          <a:cs typeface="+mn-cs"/>
        </a:defRPr>
      </a:lvl4pPr>
      <a:lvl5pPr marL="1372012" algn="l" defTabSz="686005" rtl="0" eaLnBrk="1" latinLnBrk="0" hangingPunct="1">
        <a:defRPr sz="1350" kern="1200">
          <a:solidFill>
            <a:schemeClr val="tx1"/>
          </a:solidFill>
          <a:latin typeface="+mn-lt"/>
          <a:ea typeface="+mn-ea"/>
          <a:cs typeface="+mn-cs"/>
        </a:defRPr>
      </a:lvl5pPr>
      <a:lvl6pPr marL="1715014" algn="l" defTabSz="686005" rtl="0" eaLnBrk="1" latinLnBrk="0" hangingPunct="1">
        <a:defRPr sz="1350" kern="1200">
          <a:solidFill>
            <a:schemeClr val="tx1"/>
          </a:solidFill>
          <a:latin typeface="+mn-lt"/>
          <a:ea typeface="+mn-ea"/>
          <a:cs typeface="+mn-cs"/>
        </a:defRPr>
      </a:lvl6pPr>
      <a:lvl7pPr marL="2058017" algn="l" defTabSz="686005" rtl="0" eaLnBrk="1" latinLnBrk="0" hangingPunct="1">
        <a:defRPr sz="1350" kern="1200">
          <a:solidFill>
            <a:schemeClr val="tx1"/>
          </a:solidFill>
          <a:latin typeface="+mn-lt"/>
          <a:ea typeface="+mn-ea"/>
          <a:cs typeface="+mn-cs"/>
        </a:defRPr>
      </a:lvl7pPr>
      <a:lvl8pPr marL="2401020" algn="l" defTabSz="686005" rtl="0" eaLnBrk="1" latinLnBrk="0" hangingPunct="1">
        <a:defRPr sz="1350" kern="1200">
          <a:solidFill>
            <a:schemeClr val="tx1"/>
          </a:solidFill>
          <a:latin typeface="+mn-lt"/>
          <a:ea typeface="+mn-ea"/>
          <a:cs typeface="+mn-cs"/>
        </a:defRPr>
      </a:lvl8pPr>
      <a:lvl9pPr marL="2744022" algn="l" defTabSz="686005"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8C92C8-4FDF-1F47-B864-D29618EF7126}"/>
              </a:ext>
            </a:extLst>
          </p:cNvPr>
          <p:cNvSpPr/>
          <p:nvPr/>
        </p:nvSpPr>
        <p:spPr>
          <a:xfrm>
            <a:off x="-14384" y="0"/>
            <a:ext cx="9153593" cy="6858000"/>
          </a:xfrm>
          <a:prstGeom prst="rect">
            <a:avLst/>
          </a:prstGeom>
          <a:solidFill>
            <a:srgbClr val="0034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84" y="-399071"/>
            <a:ext cx="9209186" cy="6126532"/>
          </a:xfrm>
          <a:prstGeom prst="rect">
            <a:avLst/>
          </a:prstGeom>
        </p:spPr>
      </p:pic>
      <p:sp>
        <p:nvSpPr>
          <p:cNvPr id="5" name="Rectangle 4"/>
          <p:cNvSpPr/>
          <p:nvPr/>
        </p:nvSpPr>
        <p:spPr>
          <a:xfrm>
            <a:off x="3911951" y="4064504"/>
            <a:ext cx="5090384" cy="1488375"/>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endParaRPr lang="de-DE" sz="3200" i="1" dirty="0"/>
          </a:p>
          <a:p>
            <a:endParaRPr lang="de-DE" sz="3200" i="1" dirty="0"/>
          </a:p>
          <a:p>
            <a:r>
              <a:rPr lang="de-DE" sz="3200" i="1" dirty="0" err="1"/>
              <a:t>for</a:t>
            </a:r>
            <a:r>
              <a:rPr lang="de-DE" sz="3200" i="1" dirty="0"/>
              <a:t> </a:t>
            </a:r>
            <a:r>
              <a:rPr lang="de-DE" sz="3200" i="1" dirty="0" err="1"/>
              <a:t>Oceans</a:t>
            </a:r>
            <a:r>
              <a:rPr lang="de-DE" sz="3200" i="1" dirty="0"/>
              <a:t> </a:t>
            </a:r>
            <a:r>
              <a:rPr lang="de-DE" sz="3200" i="1" dirty="0" err="1"/>
              <a:t>and</a:t>
            </a:r>
            <a:r>
              <a:rPr lang="de-DE" sz="3200" i="1" dirty="0"/>
              <a:t> </a:t>
            </a:r>
            <a:r>
              <a:rPr lang="de-DE" sz="3200" i="1" dirty="0" err="1"/>
              <a:t>Peoples</a:t>
            </a:r>
            <a:endParaRPr lang="de-DE" sz="3200" i="1" dirty="0"/>
          </a:p>
          <a:p>
            <a:endParaRPr lang="de-DE" sz="3200" i="1" dirty="0"/>
          </a:p>
          <a:p>
            <a:r>
              <a:rPr lang="de-DE" sz="3200" i="1" dirty="0"/>
              <a:t> </a:t>
            </a:r>
            <a:endParaRPr lang="en-US" sz="3200" b="1" dirty="0"/>
          </a:p>
        </p:txBody>
      </p:sp>
      <p:sp>
        <p:nvSpPr>
          <p:cNvPr id="2" name="TextBox 1">
            <a:extLst>
              <a:ext uri="{FF2B5EF4-FFF2-40B4-BE49-F238E27FC236}">
                <a16:creationId xmlns:a16="http://schemas.microsoft.com/office/drawing/2014/main" id="{F452E55A-4559-284C-AA86-73E59B903CED}"/>
              </a:ext>
            </a:extLst>
          </p:cNvPr>
          <p:cNvSpPr txBox="1"/>
          <p:nvPr/>
        </p:nvSpPr>
        <p:spPr>
          <a:xfrm>
            <a:off x="8307659" y="111512"/>
            <a:ext cx="184731" cy="369332"/>
          </a:xfrm>
          <a:prstGeom prst="rect">
            <a:avLst/>
          </a:prstGeom>
          <a:solidFill>
            <a:srgbClr val="003466"/>
          </a:solidFill>
        </p:spPr>
        <p:txBody>
          <a:bodyPr wrap="none" rtlCol="0">
            <a:spAutoFit/>
          </a:bodyPr>
          <a:lstStyle/>
          <a:p>
            <a:endParaRPr lang="en-US" dirty="0"/>
          </a:p>
        </p:txBody>
      </p:sp>
      <p:sp>
        <p:nvSpPr>
          <p:cNvPr id="8" name="Rectangle 4">
            <a:extLst>
              <a:ext uri="{FF2B5EF4-FFF2-40B4-BE49-F238E27FC236}">
                <a16:creationId xmlns:a16="http://schemas.microsoft.com/office/drawing/2014/main" id="{0C7E841D-5447-8A4F-9B17-C280319259E5}"/>
              </a:ext>
            </a:extLst>
          </p:cNvPr>
          <p:cNvSpPr/>
          <p:nvPr/>
        </p:nvSpPr>
        <p:spPr>
          <a:xfrm>
            <a:off x="3813289" y="132437"/>
            <a:ext cx="5298209" cy="114743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3200" i="1" dirty="0"/>
          </a:p>
          <a:p>
            <a:r>
              <a:rPr lang="de-DE" sz="3200" i="1" dirty="0" err="1"/>
              <a:t>Implications</a:t>
            </a:r>
            <a:r>
              <a:rPr lang="de-DE" sz="3200" i="1" dirty="0"/>
              <a:t> </a:t>
            </a:r>
            <a:r>
              <a:rPr lang="de-DE" sz="3200" i="1" dirty="0" err="1"/>
              <a:t>of</a:t>
            </a:r>
            <a:r>
              <a:rPr lang="de-DE" sz="3200" i="1" dirty="0"/>
              <a:t> </a:t>
            </a:r>
            <a:r>
              <a:rPr lang="de-DE" sz="3200" i="1" dirty="0" err="1"/>
              <a:t>the</a:t>
            </a:r>
            <a:endParaRPr lang="de-DE" sz="3200" dirty="0"/>
          </a:p>
          <a:p>
            <a:endParaRPr lang="en-US" sz="3200" b="1" dirty="0"/>
          </a:p>
        </p:txBody>
      </p:sp>
      <p:sp>
        <p:nvSpPr>
          <p:cNvPr id="6" name="Textfeld 5">
            <a:extLst>
              <a:ext uri="{FF2B5EF4-FFF2-40B4-BE49-F238E27FC236}">
                <a16:creationId xmlns:a16="http://schemas.microsoft.com/office/drawing/2014/main" id="{68A5E3E2-4B6B-014D-B8B0-92AA373B7855}"/>
              </a:ext>
            </a:extLst>
          </p:cNvPr>
          <p:cNvSpPr txBox="1"/>
          <p:nvPr/>
        </p:nvSpPr>
        <p:spPr>
          <a:xfrm>
            <a:off x="-3528" y="5874473"/>
            <a:ext cx="7335534" cy="1384995"/>
          </a:xfrm>
          <a:prstGeom prst="rect">
            <a:avLst/>
          </a:prstGeom>
          <a:noFill/>
        </p:spPr>
        <p:txBody>
          <a:bodyPr wrap="none" rtlCol="0">
            <a:spAutoFit/>
          </a:bodyPr>
          <a:lstStyle/>
          <a:p>
            <a:pPr algn="ctr"/>
            <a:r>
              <a:rPr lang="en-US" sz="2800" b="1" dirty="0">
                <a:solidFill>
                  <a:schemeClr val="bg1"/>
                </a:solidFill>
              </a:rPr>
              <a:t>Avoided Impacts: </a:t>
            </a:r>
          </a:p>
          <a:p>
            <a:pPr algn="ctr"/>
            <a:r>
              <a:rPr lang="en-US" sz="2800" b="1" dirty="0">
                <a:solidFill>
                  <a:schemeClr val="bg1"/>
                </a:solidFill>
              </a:rPr>
              <a:t>Guiding AMBITION in mitigation and adaptation</a:t>
            </a:r>
          </a:p>
          <a:p>
            <a:endParaRPr lang="de-DE" sz="2800" dirty="0">
              <a:solidFill>
                <a:schemeClr val="bg1"/>
              </a:solidFill>
            </a:endParaRPr>
          </a:p>
        </p:txBody>
      </p:sp>
      <p:sp>
        <p:nvSpPr>
          <p:cNvPr id="7" name="Textfeld 6">
            <a:extLst>
              <a:ext uri="{FF2B5EF4-FFF2-40B4-BE49-F238E27FC236}">
                <a16:creationId xmlns:a16="http://schemas.microsoft.com/office/drawing/2014/main" id="{C4C9AC50-68C7-E04A-975A-EC4880290686}"/>
              </a:ext>
            </a:extLst>
          </p:cNvPr>
          <p:cNvSpPr txBox="1"/>
          <p:nvPr/>
        </p:nvSpPr>
        <p:spPr>
          <a:xfrm>
            <a:off x="-14385" y="4816025"/>
            <a:ext cx="3112775" cy="710451"/>
          </a:xfrm>
          <a:prstGeom prst="rect">
            <a:avLst/>
          </a:prstGeom>
          <a:noFill/>
        </p:spPr>
        <p:txBody>
          <a:bodyPr wrap="none" rtlCol="0">
            <a:spAutoFit/>
          </a:bodyPr>
          <a:lstStyle/>
          <a:p>
            <a:pPr>
              <a:spcAft>
                <a:spcPts val="450"/>
              </a:spcAft>
            </a:pPr>
            <a:r>
              <a:rPr lang="de-DE" dirty="0">
                <a:solidFill>
                  <a:schemeClr val="bg1"/>
                </a:solidFill>
              </a:rPr>
              <a:t>Hans-O. Pörtner</a:t>
            </a:r>
          </a:p>
          <a:p>
            <a:r>
              <a:rPr lang="de-DE" dirty="0">
                <a:solidFill>
                  <a:schemeClr val="bg1"/>
                </a:solidFill>
              </a:rPr>
              <a:t>IPCC Working Group II Co-</a:t>
            </a:r>
            <a:r>
              <a:rPr lang="de-DE" dirty="0" err="1">
                <a:solidFill>
                  <a:schemeClr val="bg1"/>
                </a:solidFill>
              </a:rPr>
              <a:t>Chair</a:t>
            </a:r>
            <a:endParaRPr lang="de-DE" dirty="0">
              <a:solidFill>
                <a:schemeClr val="bg1"/>
              </a:solidFill>
            </a:endParaRPr>
          </a:p>
        </p:txBody>
      </p:sp>
      <p:pic>
        <p:nvPicPr>
          <p:cNvPr id="9" name="Grafik 8">
            <a:extLst>
              <a:ext uri="{FF2B5EF4-FFF2-40B4-BE49-F238E27FC236}">
                <a16:creationId xmlns:a16="http://schemas.microsoft.com/office/drawing/2014/main" id="{8CDA3DC0-A8E5-A04F-AEB4-48D4F37079AF}"/>
              </a:ext>
            </a:extLst>
          </p:cNvPr>
          <p:cNvPicPr>
            <a:picLocks noChangeAspect="1"/>
          </p:cNvPicPr>
          <p:nvPr/>
        </p:nvPicPr>
        <p:blipFill>
          <a:blip r:embed="rId3"/>
          <a:stretch>
            <a:fillRect/>
          </a:stretch>
        </p:blipFill>
        <p:spPr>
          <a:xfrm>
            <a:off x="6345385" y="4696590"/>
            <a:ext cx="2766117" cy="1590771"/>
          </a:xfrm>
          <a:prstGeom prst="rect">
            <a:avLst/>
          </a:prstGeom>
        </p:spPr>
      </p:pic>
    </p:spTree>
    <p:extLst>
      <p:ext uri="{BB962C8B-B14F-4D97-AF65-F5344CB8AC3E}">
        <p14:creationId xmlns:p14="http://schemas.microsoft.com/office/powerpoint/2010/main" val="3134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54097" r="8161"/>
          <a:stretch/>
        </p:blipFill>
        <p:spPr>
          <a:xfrm>
            <a:off x="6182" y="1153310"/>
            <a:ext cx="2733604" cy="4843125"/>
          </a:xfrm>
          <a:prstGeom prst="rect">
            <a:avLst/>
          </a:prstGeom>
        </p:spPr>
      </p:pic>
      <p:sp>
        <p:nvSpPr>
          <p:cNvPr id="22" name="Rectangle 21"/>
          <p:cNvSpPr/>
          <p:nvPr/>
        </p:nvSpPr>
        <p:spPr>
          <a:xfrm>
            <a:off x="-197235" y="-8143"/>
            <a:ext cx="9144000" cy="1038834"/>
          </a:xfrm>
          <a:prstGeom prst="rect">
            <a:avLst/>
          </a:prstGeom>
          <a:solidFill>
            <a:srgbClr val="FFFFFF">
              <a:alpha val="2117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2" y="-17221"/>
            <a:ext cx="9144577" cy="809086"/>
          </a:xfrm>
          <a:prstGeom prst="rect">
            <a:avLst/>
          </a:prstGeom>
        </p:spPr>
      </p:pic>
      <p:sp>
        <p:nvSpPr>
          <p:cNvPr id="15" name="Rectangle 14"/>
          <p:cNvSpPr/>
          <p:nvPr/>
        </p:nvSpPr>
        <p:spPr>
          <a:xfrm>
            <a:off x="2756126" y="1138915"/>
            <a:ext cx="6387873" cy="4857520"/>
          </a:xfrm>
          <a:prstGeom prst="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12028" y="1147379"/>
            <a:ext cx="2752724" cy="4857520"/>
          </a:xfrm>
          <a:prstGeom prst="rect">
            <a:avLst/>
          </a:prstGeom>
          <a:gradFill flip="none" rotWithShape="1">
            <a:gsLst>
              <a:gs pos="0">
                <a:schemeClr val="bg1">
                  <a:alpha val="19000"/>
                </a:schemeClr>
              </a:gs>
              <a:gs pos="100000">
                <a:schemeClr val="accent6">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ZoneTexte 23"/>
          <p:cNvSpPr txBox="1"/>
          <p:nvPr/>
        </p:nvSpPr>
        <p:spPr>
          <a:xfrm>
            <a:off x="2572554" y="4301608"/>
            <a:ext cx="6654569" cy="769441"/>
          </a:xfrm>
          <a:prstGeom prst="rect">
            <a:avLst/>
          </a:prstGeom>
          <a:noFill/>
        </p:spPr>
        <p:txBody>
          <a:bodyPr wrap="square" rtlCol="0">
            <a:spAutoFit/>
          </a:bodyPr>
          <a:lstStyle/>
          <a:p>
            <a:pPr marL="342900" lvl="0" indent="-342900">
              <a:buFont typeface="Arial" panose="020B0604020202020204" pitchFamily="34" charset="0"/>
              <a:buChar char="•"/>
            </a:pPr>
            <a:r>
              <a:rPr lang="en-GB" sz="2200" dirty="0">
                <a:solidFill>
                  <a:srgbClr val="18375E"/>
                </a:solidFill>
              </a:rPr>
              <a:t>By 2100, global mean sea level rise will be around 10 cm lower …. </a:t>
            </a:r>
            <a:r>
              <a:rPr lang="en-US" sz="2200" dirty="0">
                <a:solidFill>
                  <a:srgbClr val="18375E"/>
                </a:solidFill>
              </a:rPr>
              <a:t>but will continue for centuries</a:t>
            </a:r>
          </a:p>
        </p:txBody>
      </p:sp>
      <p:sp>
        <p:nvSpPr>
          <p:cNvPr id="25" name="ZoneTexte 24"/>
          <p:cNvSpPr txBox="1"/>
          <p:nvPr/>
        </p:nvSpPr>
        <p:spPr>
          <a:xfrm>
            <a:off x="2572554" y="5133217"/>
            <a:ext cx="6465449" cy="769441"/>
          </a:xfrm>
          <a:prstGeom prst="rect">
            <a:avLst/>
          </a:prstGeom>
          <a:noFill/>
        </p:spPr>
        <p:txBody>
          <a:bodyPr wrap="square" rtlCol="0">
            <a:spAutoFit/>
          </a:bodyPr>
          <a:lstStyle/>
          <a:p>
            <a:pPr marL="342900" lvl="0" indent="-342900">
              <a:buFont typeface="Arial" panose="020B0604020202020204" pitchFamily="34" charset="0"/>
              <a:buChar char="•"/>
            </a:pPr>
            <a:r>
              <a:rPr lang="en-GB" sz="2200" dirty="0">
                <a:solidFill>
                  <a:srgbClr val="18375E"/>
                </a:solidFill>
              </a:rPr>
              <a:t>10 million fewer people exposed to risk of rising seas, …less coastal ecosystems exposed</a:t>
            </a:r>
            <a:endParaRPr lang="en-US" sz="2200" dirty="0">
              <a:solidFill>
                <a:srgbClr val="18375E"/>
              </a:solidFill>
            </a:endParaRPr>
          </a:p>
        </p:txBody>
      </p:sp>
      <p:sp>
        <p:nvSpPr>
          <p:cNvPr id="2" name="ZoneTexte 1"/>
          <p:cNvSpPr txBox="1"/>
          <p:nvPr/>
        </p:nvSpPr>
        <p:spPr>
          <a:xfrm>
            <a:off x="2572554" y="2157931"/>
            <a:ext cx="5493613" cy="400110"/>
          </a:xfrm>
          <a:prstGeom prst="rect">
            <a:avLst/>
          </a:prstGeom>
          <a:noFill/>
        </p:spPr>
        <p:txBody>
          <a:bodyPr wrap="square" rtlCol="0">
            <a:spAutoFit/>
          </a:bodyPr>
          <a:lstStyle/>
          <a:p>
            <a:r>
              <a:rPr lang="en-GB" sz="2000" dirty="0">
                <a:solidFill>
                  <a:srgbClr val="18375E"/>
                </a:solidFill>
              </a:rPr>
              <a:t>At 1.5°C compared to 2°C:</a:t>
            </a:r>
            <a:endParaRPr lang="en-US" sz="2000" dirty="0">
              <a:solidFill>
                <a:srgbClr val="18375E"/>
              </a:solidFill>
            </a:endParaRPr>
          </a:p>
        </p:txBody>
      </p:sp>
      <p:pic>
        <p:nvPicPr>
          <p:cNvPr id="30" name="Imag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1400" y="6060469"/>
            <a:ext cx="3865262" cy="595452"/>
          </a:xfrm>
          <a:prstGeom prst="rect">
            <a:avLst/>
          </a:prstGeom>
        </p:spPr>
      </p:pic>
      <p:cxnSp>
        <p:nvCxnSpPr>
          <p:cNvPr id="31" name="Connecteur droit 30"/>
          <p:cNvCxnSpPr/>
          <p:nvPr/>
        </p:nvCxnSpPr>
        <p:spPr>
          <a:xfrm flipH="1" flipV="1">
            <a:off x="18472" y="6571779"/>
            <a:ext cx="4962345" cy="10802"/>
          </a:xfrm>
          <a:prstGeom prst="line">
            <a:avLst/>
          </a:prstGeom>
          <a:ln>
            <a:solidFill>
              <a:srgbClr val="5492CD"/>
            </a:solidFil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931" y="5956707"/>
            <a:ext cx="2614204" cy="215444"/>
          </a:xfrm>
          <a:prstGeom prst="rect">
            <a:avLst/>
          </a:prstGeom>
          <a:noFill/>
        </p:spPr>
        <p:txBody>
          <a:bodyPr wrap="square" rtlCol="0">
            <a:spAutoFit/>
          </a:bodyPr>
          <a:lstStyle/>
          <a:p>
            <a:r>
              <a:rPr lang="en-US" sz="800" dirty="0">
                <a:solidFill>
                  <a:schemeClr val="bg1">
                    <a:lumMod val="75000"/>
                  </a:schemeClr>
                </a:solidFill>
              </a:rPr>
              <a:t>Jason Florio / Aurora Photos</a:t>
            </a:r>
          </a:p>
        </p:txBody>
      </p:sp>
      <p:sp>
        <p:nvSpPr>
          <p:cNvPr id="18" name="Rectangle 16">
            <a:extLst>
              <a:ext uri="{FF2B5EF4-FFF2-40B4-BE49-F238E27FC236}">
                <a16:creationId xmlns:a16="http://schemas.microsoft.com/office/drawing/2014/main" id="{11B9C6FC-261B-0D4F-8682-64A1B88726C1}"/>
              </a:ext>
            </a:extLst>
          </p:cNvPr>
          <p:cNvSpPr/>
          <p:nvPr/>
        </p:nvSpPr>
        <p:spPr>
          <a:xfrm>
            <a:off x="2630492" y="1150641"/>
            <a:ext cx="6360177" cy="954107"/>
          </a:xfrm>
          <a:prstGeom prst="rect">
            <a:avLst/>
          </a:prstGeom>
        </p:spPr>
        <p:txBody>
          <a:bodyPr wrap="square">
            <a:spAutoFit/>
          </a:bodyPr>
          <a:lstStyle/>
          <a:p>
            <a:r>
              <a:rPr lang="en-GB" sz="2800" b="1" dirty="0">
                <a:solidFill>
                  <a:srgbClr val="18375E"/>
                </a:solidFill>
              </a:rPr>
              <a:t>Impacts of global warming: </a:t>
            </a:r>
          </a:p>
          <a:p>
            <a:r>
              <a:rPr lang="en-GB" sz="2800" b="1" dirty="0">
                <a:solidFill>
                  <a:srgbClr val="18375E"/>
                </a:solidFill>
              </a:rPr>
              <a:t>Where do we want to go?</a:t>
            </a:r>
            <a:endParaRPr lang="en-US" sz="2800" b="1" dirty="0">
              <a:solidFill>
                <a:srgbClr val="18375E"/>
              </a:solidFill>
            </a:endParaRPr>
          </a:p>
        </p:txBody>
      </p:sp>
      <p:sp>
        <p:nvSpPr>
          <p:cNvPr id="20" name="ZoneTexte 22">
            <a:extLst>
              <a:ext uri="{FF2B5EF4-FFF2-40B4-BE49-F238E27FC236}">
                <a16:creationId xmlns:a16="http://schemas.microsoft.com/office/drawing/2014/main" id="{F12991F7-9879-AE41-A0AC-2D6F6D96DFF8}"/>
              </a:ext>
            </a:extLst>
          </p:cNvPr>
          <p:cNvSpPr txBox="1"/>
          <p:nvPr/>
        </p:nvSpPr>
        <p:spPr>
          <a:xfrm>
            <a:off x="2572554" y="2582930"/>
            <a:ext cx="6364108" cy="769441"/>
          </a:xfrm>
          <a:prstGeom prst="rect">
            <a:avLst/>
          </a:prstGeom>
          <a:noFill/>
        </p:spPr>
        <p:txBody>
          <a:bodyPr wrap="square" rtlCol="0">
            <a:spAutoFit/>
          </a:bodyPr>
          <a:lstStyle/>
          <a:p>
            <a:pPr marL="342900" lvl="0" indent="-342900">
              <a:buFont typeface="Arial" panose="020B0604020202020204" pitchFamily="34" charset="0"/>
              <a:buChar char="•"/>
            </a:pPr>
            <a:r>
              <a:rPr lang="en-GB" sz="2200" dirty="0">
                <a:solidFill>
                  <a:srgbClr val="18375E"/>
                </a:solidFill>
                <a:cs typeface="Arial" panose="020B0604020202020204" pitchFamily="34" charset="0"/>
              </a:rPr>
              <a:t>Clear differences in climate and extremes between today, a 1.5°C and a 2°C warmer world</a:t>
            </a:r>
            <a:endParaRPr lang="en-US" sz="2200" dirty="0">
              <a:solidFill>
                <a:srgbClr val="18375E"/>
              </a:solidFill>
              <a:cs typeface="Arial" panose="020B0604020202020204" pitchFamily="34" charset="0"/>
            </a:endParaRPr>
          </a:p>
        </p:txBody>
      </p:sp>
      <p:sp>
        <p:nvSpPr>
          <p:cNvPr id="21" name="ZoneTexte 22">
            <a:extLst>
              <a:ext uri="{FF2B5EF4-FFF2-40B4-BE49-F238E27FC236}">
                <a16:creationId xmlns:a16="http://schemas.microsoft.com/office/drawing/2014/main" id="{9B903E6A-4903-E34F-BD37-147557F3231D}"/>
              </a:ext>
            </a:extLst>
          </p:cNvPr>
          <p:cNvSpPr txBox="1"/>
          <p:nvPr/>
        </p:nvSpPr>
        <p:spPr>
          <a:xfrm>
            <a:off x="2572554" y="3400175"/>
            <a:ext cx="5975546" cy="707886"/>
          </a:xfrm>
          <a:prstGeom prst="rect">
            <a:avLst/>
          </a:prstGeom>
          <a:noFill/>
        </p:spPr>
        <p:txBody>
          <a:bodyPr wrap="square" rtlCol="0">
            <a:spAutoFit/>
          </a:bodyPr>
          <a:lstStyle>
            <a:defPPr>
              <a:defRPr lang="en-US"/>
            </a:defPPr>
            <a:lvl1pPr marL="342900" lvl="0" indent="-342900">
              <a:buFont typeface="Arial" panose="020B0604020202020204" pitchFamily="34" charset="0"/>
              <a:buChar char="•"/>
              <a:defRPr sz="2200">
                <a:solidFill>
                  <a:srgbClr val="18375E"/>
                </a:solidFill>
                <a:cs typeface="Arial" panose="020B0604020202020204" pitchFamily="34" charset="0"/>
              </a:defRPr>
            </a:lvl1pPr>
          </a:lstStyle>
          <a:p>
            <a:r>
              <a:rPr lang="en-GB" dirty="0"/>
              <a:t>Less impacts from extreme weather where people live</a:t>
            </a:r>
          </a:p>
        </p:txBody>
      </p:sp>
    </p:spTree>
    <p:extLst>
      <p:ext uri="{BB962C8B-B14F-4D97-AF65-F5344CB8AC3E}">
        <p14:creationId xmlns:p14="http://schemas.microsoft.com/office/powerpoint/2010/main" val="85075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97235" y="-8143"/>
            <a:ext cx="9144000" cy="1038834"/>
          </a:xfrm>
          <a:prstGeom prst="rect">
            <a:avLst/>
          </a:prstGeom>
          <a:solidFill>
            <a:srgbClr val="FFFFFF">
              <a:alpha val="2117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Imag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 y="-17221"/>
            <a:ext cx="9144577" cy="809086"/>
          </a:xfrm>
          <a:prstGeom prst="rect">
            <a:avLst/>
          </a:prstGeom>
        </p:spPr>
      </p:pic>
      <p:sp>
        <p:nvSpPr>
          <p:cNvPr id="15" name="Rectangle 14"/>
          <p:cNvSpPr/>
          <p:nvPr/>
        </p:nvSpPr>
        <p:spPr>
          <a:xfrm>
            <a:off x="2756126" y="1138915"/>
            <a:ext cx="6387873" cy="4857520"/>
          </a:xfrm>
          <a:prstGeom prst="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905743" y="1252241"/>
            <a:ext cx="6238256" cy="523220"/>
          </a:xfrm>
          <a:prstGeom prst="rect">
            <a:avLst/>
          </a:prstGeom>
        </p:spPr>
        <p:txBody>
          <a:bodyPr wrap="square">
            <a:spAutoFit/>
          </a:bodyPr>
          <a:lstStyle/>
          <a:p>
            <a:r>
              <a:rPr lang="en-GB" sz="2800" b="1" dirty="0">
                <a:solidFill>
                  <a:srgbClr val="18375E"/>
                </a:solidFill>
              </a:rPr>
              <a:t>Where do we want to go?</a:t>
            </a:r>
            <a:endParaRPr lang="en-US" sz="2800" b="1" dirty="0">
              <a:solidFill>
                <a:srgbClr val="18375E"/>
              </a:solidFill>
            </a:endParaRPr>
          </a:p>
        </p:txBody>
      </p:sp>
      <p:sp>
        <p:nvSpPr>
          <p:cNvPr id="2" name="ZoneTexte 1"/>
          <p:cNvSpPr txBox="1"/>
          <p:nvPr/>
        </p:nvSpPr>
        <p:spPr>
          <a:xfrm>
            <a:off x="2905743" y="2171786"/>
            <a:ext cx="5493613" cy="769441"/>
          </a:xfrm>
          <a:prstGeom prst="rect">
            <a:avLst/>
          </a:prstGeom>
          <a:noFill/>
        </p:spPr>
        <p:txBody>
          <a:bodyPr wrap="square" rtlCol="0">
            <a:spAutoFit/>
          </a:bodyPr>
          <a:lstStyle/>
          <a:p>
            <a:r>
              <a:rPr lang="en-GB" sz="2200" dirty="0">
                <a:solidFill>
                  <a:srgbClr val="18375E"/>
                </a:solidFill>
              </a:rPr>
              <a:t>At 1.5°C compared to 2°C:</a:t>
            </a:r>
            <a:endParaRPr lang="en-US" sz="2200" dirty="0">
              <a:solidFill>
                <a:srgbClr val="18375E"/>
              </a:solidFill>
            </a:endParaRPr>
          </a:p>
          <a:p>
            <a:endParaRPr lang="en-US" sz="2200" dirty="0"/>
          </a:p>
        </p:txBody>
      </p:sp>
      <p:pic>
        <p:nvPicPr>
          <p:cNvPr id="30" name="Imag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1400" y="6060469"/>
            <a:ext cx="3865262" cy="595452"/>
          </a:xfrm>
          <a:prstGeom prst="rect">
            <a:avLst/>
          </a:prstGeom>
        </p:spPr>
      </p:pic>
      <p:cxnSp>
        <p:nvCxnSpPr>
          <p:cNvPr id="31" name="Connecteur droit 30"/>
          <p:cNvCxnSpPr/>
          <p:nvPr/>
        </p:nvCxnSpPr>
        <p:spPr>
          <a:xfrm flipH="1" flipV="1">
            <a:off x="18472" y="6571779"/>
            <a:ext cx="4962345" cy="10802"/>
          </a:xfrm>
          <a:prstGeom prst="line">
            <a:avLst/>
          </a:prstGeom>
          <a:ln>
            <a:solidFill>
              <a:srgbClr val="5492CD"/>
            </a:solidFill>
          </a:ln>
        </p:spPr>
        <p:style>
          <a:lnRef idx="1">
            <a:schemeClr val="accent1"/>
          </a:lnRef>
          <a:fillRef idx="0">
            <a:schemeClr val="accent1"/>
          </a:fillRef>
          <a:effectRef idx="0">
            <a:schemeClr val="accent1"/>
          </a:effectRef>
          <a:fontRef idx="minor">
            <a:schemeClr val="tx1"/>
          </a:fontRef>
        </p:style>
      </p:cxnSp>
      <p:sp>
        <p:nvSpPr>
          <p:cNvPr id="23" name="ZoneTexte 26">
            <a:extLst>
              <a:ext uri="{FF2B5EF4-FFF2-40B4-BE49-F238E27FC236}">
                <a16:creationId xmlns:a16="http://schemas.microsoft.com/office/drawing/2014/main" id="{E87886DF-43B5-3247-8A86-37BD5FF006F4}"/>
              </a:ext>
            </a:extLst>
          </p:cNvPr>
          <p:cNvSpPr txBox="1"/>
          <p:nvPr/>
        </p:nvSpPr>
        <p:spPr>
          <a:xfrm>
            <a:off x="0" y="5963983"/>
            <a:ext cx="2614204" cy="215444"/>
          </a:xfrm>
          <a:prstGeom prst="rect">
            <a:avLst/>
          </a:prstGeom>
          <a:noFill/>
        </p:spPr>
        <p:txBody>
          <a:bodyPr wrap="square" rtlCol="0">
            <a:spAutoFit/>
          </a:bodyPr>
          <a:lstStyle/>
          <a:p>
            <a:r>
              <a:rPr lang="en-US" sz="800" dirty="0">
                <a:solidFill>
                  <a:schemeClr val="bg1">
                    <a:lumMod val="75000"/>
                  </a:schemeClr>
                </a:solidFill>
              </a:rPr>
              <a:t>Andre Seale / Aurora Photos</a:t>
            </a:r>
          </a:p>
        </p:txBody>
      </p:sp>
      <p:pic>
        <p:nvPicPr>
          <p:cNvPr id="24" name="Image 7">
            <a:extLst>
              <a:ext uri="{FF2B5EF4-FFF2-40B4-BE49-F238E27FC236}">
                <a16:creationId xmlns:a16="http://schemas.microsoft.com/office/drawing/2014/main" id="{F0DDCDF7-3085-1845-8C23-1399CA06CE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814" r="31464"/>
          <a:stretch/>
        </p:blipFill>
        <p:spPr>
          <a:xfrm>
            <a:off x="0" y="1138915"/>
            <a:ext cx="2753166" cy="4865529"/>
          </a:xfrm>
          <a:prstGeom prst="rect">
            <a:avLst/>
          </a:prstGeom>
        </p:spPr>
      </p:pic>
      <p:sp>
        <p:nvSpPr>
          <p:cNvPr id="25" name="Rectangle 31">
            <a:extLst>
              <a:ext uri="{FF2B5EF4-FFF2-40B4-BE49-F238E27FC236}">
                <a16:creationId xmlns:a16="http://schemas.microsoft.com/office/drawing/2014/main" id="{DFF7FC7A-7254-5840-B567-79BE9BABB505}"/>
              </a:ext>
            </a:extLst>
          </p:cNvPr>
          <p:cNvSpPr/>
          <p:nvPr/>
        </p:nvSpPr>
        <p:spPr>
          <a:xfrm>
            <a:off x="442" y="1130906"/>
            <a:ext cx="2752724" cy="4873538"/>
          </a:xfrm>
          <a:prstGeom prst="rect">
            <a:avLst/>
          </a:prstGeom>
          <a:gradFill flip="none" rotWithShape="1">
            <a:gsLst>
              <a:gs pos="0">
                <a:schemeClr val="bg1">
                  <a:alpha val="19000"/>
                </a:schemeClr>
              </a:gs>
              <a:gs pos="100000">
                <a:schemeClr val="accent6">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ZoneTexte 25">
            <a:extLst>
              <a:ext uri="{FF2B5EF4-FFF2-40B4-BE49-F238E27FC236}">
                <a16:creationId xmlns:a16="http://schemas.microsoft.com/office/drawing/2014/main" id="{D57790E5-57B9-0045-A7DE-A7308635CDF7}"/>
              </a:ext>
            </a:extLst>
          </p:cNvPr>
          <p:cNvSpPr txBox="1"/>
          <p:nvPr/>
        </p:nvSpPr>
        <p:spPr>
          <a:xfrm>
            <a:off x="2905743" y="2671254"/>
            <a:ext cx="5975546" cy="1107996"/>
          </a:xfrm>
          <a:prstGeom prst="rect">
            <a:avLst/>
          </a:prstGeom>
          <a:noFill/>
        </p:spPr>
        <p:txBody>
          <a:bodyPr wrap="square" rtlCol="0">
            <a:spAutoFit/>
          </a:bodyPr>
          <a:lstStyle/>
          <a:p>
            <a:pPr marL="342900" indent="-342900">
              <a:buFont typeface="Arial" panose="020B0604020202020204" pitchFamily="34" charset="0"/>
              <a:buChar char="•"/>
            </a:pPr>
            <a:r>
              <a:rPr lang="en-GB" sz="2200" dirty="0">
                <a:solidFill>
                  <a:srgbClr val="18375E"/>
                </a:solidFill>
              </a:rPr>
              <a:t>Up to several hundred million fewer people exposed to climate-related risk and susceptible to poverty by 2050</a:t>
            </a:r>
            <a:endParaRPr lang="en-US" sz="2200" dirty="0">
              <a:solidFill>
                <a:srgbClr val="18375E"/>
              </a:solidFill>
            </a:endParaRPr>
          </a:p>
        </p:txBody>
      </p:sp>
      <p:sp>
        <p:nvSpPr>
          <p:cNvPr id="26" name="ZoneTexte 20">
            <a:extLst>
              <a:ext uri="{FF2B5EF4-FFF2-40B4-BE49-F238E27FC236}">
                <a16:creationId xmlns:a16="http://schemas.microsoft.com/office/drawing/2014/main" id="{7EEA0F10-7EBD-9A44-89E4-A60C35570159}"/>
              </a:ext>
            </a:extLst>
          </p:cNvPr>
          <p:cNvSpPr txBox="1"/>
          <p:nvPr/>
        </p:nvSpPr>
        <p:spPr>
          <a:xfrm>
            <a:off x="2905743" y="4570856"/>
            <a:ext cx="5975546" cy="769441"/>
          </a:xfrm>
          <a:prstGeom prst="rect">
            <a:avLst/>
          </a:prstGeom>
          <a:noFill/>
        </p:spPr>
        <p:txBody>
          <a:bodyPr wrap="square" rtlCol="0">
            <a:spAutoFit/>
          </a:bodyPr>
          <a:lstStyle/>
          <a:p>
            <a:pPr marL="342900" indent="-342900">
              <a:buFont typeface="Arial" panose="020B0604020202020204" pitchFamily="34" charset="0"/>
              <a:buChar char="•"/>
            </a:pPr>
            <a:r>
              <a:rPr lang="en-GB" sz="2200" dirty="0">
                <a:solidFill>
                  <a:srgbClr val="18375E"/>
                </a:solidFill>
              </a:rPr>
              <a:t>Lower risk to fisheries &amp; the livelihoods that depend on them</a:t>
            </a:r>
            <a:endParaRPr lang="en-US" sz="2200" dirty="0">
              <a:solidFill>
                <a:srgbClr val="18375E"/>
              </a:solidFill>
            </a:endParaRPr>
          </a:p>
        </p:txBody>
      </p:sp>
      <p:sp>
        <p:nvSpPr>
          <p:cNvPr id="27" name="ZoneTexte 17">
            <a:extLst>
              <a:ext uri="{FF2B5EF4-FFF2-40B4-BE49-F238E27FC236}">
                <a16:creationId xmlns:a16="http://schemas.microsoft.com/office/drawing/2014/main" id="{E9533318-36D6-AD44-9214-46BD3717EC51}"/>
              </a:ext>
            </a:extLst>
          </p:cNvPr>
          <p:cNvSpPr txBox="1"/>
          <p:nvPr/>
        </p:nvSpPr>
        <p:spPr>
          <a:xfrm>
            <a:off x="2915267" y="3883237"/>
            <a:ext cx="6236881" cy="769441"/>
          </a:xfrm>
          <a:prstGeom prst="rect">
            <a:avLst/>
          </a:prstGeom>
          <a:noFill/>
        </p:spPr>
        <p:txBody>
          <a:bodyPr wrap="square" rtlCol="0">
            <a:spAutoFit/>
          </a:bodyPr>
          <a:lstStyle/>
          <a:p>
            <a:pPr marL="342900" indent="-342900">
              <a:buFont typeface="Arial" panose="020B0604020202020204" pitchFamily="34" charset="0"/>
              <a:buChar char="•"/>
            </a:pPr>
            <a:r>
              <a:rPr lang="en-GB" sz="2200" dirty="0">
                <a:solidFill>
                  <a:srgbClr val="18375E"/>
                </a:solidFill>
              </a:rPr>
              <a:t>Lower impact on biodiversity and species</a:t>
            </a:r>
            <a:endParaRPr lang="en-US" sz="2200" dirty="0">
              <a:solidFill>
                <a:srgbClr val="18375E"/>
              </a:solidFill>
            </a:endParaRPr>
          </a:p>
          <a:p>
            <a:pPr marL="342900" lvl="0" indent="-342900">
              <a:buFont typeface="Arial" panose="020B0604020202020204" pitchFamily="34" charset="0"/>
              <a:buChar char="•"/>
            </a:pPr>
            <a:endParaRPr lang="en-US" sz="2200" dirty="0">
              <a:solidFill>
                <a:srgbClr val="18375E"/>
              </a:solidFill>
            </a:endParaRPr>
          </a:p>
        </p:txBody>
      </p:sp>
    </p:spTree>
    <p:extLst>
      <p:ext uri="{BB962C8B-B14F-4D97-AF65-F5344CB8AC3E}">
        <p14:creationId xmlns:p14="http://schemas.microsoft.com/office/powerpoint/2010/main" val="291956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3" descr="\\Umparra\climate_change\Presentations\Resources for presentations\Photos\Coral Reefs\Palau\Palau_DSC02806_1024x768.jpg"/>
          <p:cNvPicPr>
            <a:picLocks noChangeAspect="1" noChangeArrowheads="1"/>
          </p:cNvPicPr>
          <p:nvPr/>
        </p:nvPicPr>
        <p:blipFill rotWithShape="1">
          <a:blip r:embed="rId3" cstate="print"/>
          <a:srcRect l="22918" r="39165"/>
          <a:stretch/>
        </p:blipFill>
        <p:spPr bwMode="auto">
          <a:xfrm>
            <a:off x="0" y="0"/>
            <a:ext cx="3467100" cy="6858000"/>
          </a:xfrm>
          <a:prstGeom prst="rect">
            <a:avLst/>
          </a:prstGeom>
          <a:noFill/>
          <a:ln w="9525">
            <a:noFill/>
            <a:miter lim="800000"/>
            <a:headEnd/>
            <a:tailEnd/>
          </a:ln>
        </p:spPr>
      </p:pic>
      <p:sp>
        <p:nvSpPr>
          <p:cNvPr id="3" name="Textfeld 2"/>
          <p:cNvSpPr txBox="1"/>
          <p:nvPr/>
        </p:nvSpPr>
        <p:spPr>
          <a:xfrm>
            <a:off x="0" y="6505599"/>
            <a:ext cx="1189493"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err="1">
                <a:ln>
                  <a:noFill/>
                </a:ln>
                <a:solidFill>
                  <a:prstClr val="white"/>
                </a:solidFill>
                <a:effectLst/>
                <a:uLnTx/>
                <a:uFillTx/>
                <a:latin typeface="Arial" pitchFamily="34" charset="0"/>
                <a:ea typeface="+mn-ea"/>
                <a:cs typeface="+mn-cs"/>
              </a:rPr>
              <a:t>Verons</a:t>
            </a:r>
            <a:r>
              <a:rPr kumimoji="0" lang="de-DE" sz="1400" b="0" i="0" u="none" strike="noStrike" kern="1200" cap="none" spc="0" normalizeH="0" baseline="0" noProof="0" dirty="0">
                <a:ln>
                  <a:noFill/>
                </a:ln>
                <a:solidFill>
                  <a:prstClr val="white"/>
                </a:solidFill>
                <a:effectLst/>
                <a:uLnTx/>
                <a:uFillTx/>
                <a:latin typeface="Arial" pitchFamily="34" charset="0"/>
                <a:ea typeface="+mn-ea"/>
                <a:cs typeface="+mn-cs"/>
              </a:rPr>
              <a:t> 2009</a:t>
            </a:r>
          </a:p>
        </p:txBody>
      </p:sp>
      <p:pic>
        <p:nvPicPr>
          <p:cNvPr id="9" name="Picture 1026" descr="\\Umparra\climate_change\Presentations\Resources for presentations\Photos\Coral Reefs\Bleached reef\Bleached landscape shallows Middle Island Keppels_March 2006_1024x768.jpg"/>
          <p:cNvPicPr>
            <a:picLocks noChangeAspect="1" noChangeArrowheads="1"/>
          </p:cNvPicPr>
          <p:nvPr/>
        </p:nvPicPr>
        <p:blipFill rotWithShape="1">
          <a:blip r:embed="rId4" cstate="print"/>
          <a:srcRect r="59445"/>
          <a:stretch/>
        </p:blipFill>
        <p:spPr bwMode="auto">
          <a:xfrm>
            <a:off x="2933700" y="0"/>
            <a:ext cx="3708400" cy="6858000"/>
          </a:xfrm>
          <a:prstGeom prst="rect">
            <a:avLst/>
          </a:prstGeom>
          <a:noFill/>
          <a:ln w="9525">
            <a:noFill/>
            <a:miter lim="800000"/>
            <a:headEnd/>
            <a:tailEnd/>
          </a:ln>
        </p:spPr>
      </p:pic>
      <p:pic>
        <p:nvPicPr>
          <p:cNvPr id="10" name="Picture 1026" descr="\\Umparra\climate_change\Presentations\Others presentations\Charlie Veron\Illustrations\DT versions\C12.2.jpg"/>
          <p:cNvPicPr>
            <a:picLocks noChangeAspect="1" noChangeArrowheads="1"/>
          </p:cNvPicPr>
          <p:nvPr/>
        </p:nvPicPr>
        <p:blipFill rotWithShape="1">
          <a:blip r:embed="rId5" cstate="print"/>
          <a:srcRect l="69444"/>
          <a:stretch/>
        </p:blipFill>
        <p:spPr bwMode="auto">
          <a:xfrm>
            <a:off x="6350000" y="0"/>
            <a:ext cx="2794000" cy="6858000"/>
          </a:xfrm>
          <a:prstGeom prst="rect">
            <a:avLst/>
          </a:prstGeom>
          <a:noFill/>
          <a:ln w="9525">
            <a:noFill/>
            <a:miter lim="800000"/>
            <a:headEnd/>
            <a:tailEnd/>
          </a:ln>
        </p:spPr>
      </p:pic>
      <p:pic>
        <p:nvPicPr>
          <p:cNvPr id="11" name="Bild 10" descr="Antigon_public2_130523.jpg"/>
          <p:cNvPicPr>
            <a:picLocks noChangeAspect="1"/>
          </p:cNvPicPr>
          <p:nvPr/>
        </p:nvPicPr>
        <p:blipFill rotWithShape="1">
          <a:blip r:embed="rId6">
            <a:extLst>
              <a:ext uri="{28A0092B-C50C-407E-A947-70E740481C1C}">
                <a14:useLocalDpi xmlns:a14="http://schemas.microsoft.com/office/drawing/2010/main" val="0"/>
              </a:ext>
            </a:extLst>
          </a:blip>
          <a:srcRect b="57449"/>
          <a:stretch/>
        </p:blipFill>
        <p:spPr>
          <a:xfrm>
            <a:off x="920237" y="0"/>
            <a:ext cx="3899926" cy="1244600"/>
          </a:xfrm>
          <a:prstGeom prst="rect">
            <a:avLst/>
          </a:prstGeom>
        </p:spPr>
      </p:pic>
      <p:grpSp>
        <p:nvGrpSpPr>
          <p:cNvPr id="13" name="Group 1"/>
          <p:cNvGrpSpPr/>
          <p:nvPr/>
        </p:nvGrpSpPr>
        <p:grpSpPr>
          <a:xfrm>
            <a:off x="107504" y="1268760"/>
            <a:ext cx="9074596" cy="1860593"/>
            <a:chOff x="155168" y="1268760"/>
            <a:chExt cx="6296532" cy="1860593"/>
          </a:xfrm>
        </p:grpSpPr>
        <p:sp>
          <p:nvSpPr>
            <p:cNvPr id="14" name="Rectangle 69"/>
            <p:cNvSpPr/>
            <p:nvPr/>
          </p:nvSpPr>
          <p:spPr>
            <a:xfrm>
              <a:off x="155168" y="1772816"/>
              <a:ext cx="6043947" cy="42473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Warm water coral reefs under various pressures</a:t>
              </a:r>
            </a:p>
          </p:txBody>
        </p:sp>
        <p:cxnSp>
          <p:nvCxnSpPr>
            <p:cNvPr id="15" name="Straight Connector 70"/>
            <p:cNvCxnSpPr/>
            <p:nvPr/>
          </p:nvCxnSpPr>
          <p:spPr>
            <a:xfrm>
              <a:off x="380093" y="1700808"/>
              <a:ext cx="50777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72"/>
            <p:cNvSpPr/>
            <p:nvPr/>
          </p:nvSpPr>
          <p:spPr>
            <a:xfrm>
              <a:off x="155168" y="1268760"/>
              <a:ext cx="6296532" cy="452432"/>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Vulnerable ecosystem identified in AR5 and SR1.5 </a:t>
              </a:r>
            </a:p>
          </p:txBody>
        </p:sp>
        <p:sp>
          <p:nvSpPr>
            <p:cNvPr id="17" name="Rectangle 73"/>
            <p:cNvSpPr/>
            <p:nvPr/>
          </p:nvSpPr>
          <p:spPr>
            <a:xfrm>
              <a:off x="263196" y="2593822"/>
              <a:ext cx="5194630" cy="535531"/>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
        <p:nvSpPr>
          <p:cNvPr id="19" name="Textfeld 18"/>
          <p:cNvSpPr txBox="1"/>
          <p:nvPr/>
        </p:nvSpPr>
        <p:spPr>
          <a:xfrm>
            <a:off x="7051061" y="1846"/>
            <a:ext cx="2092940" cy="523220"/>
          </a:xfrm>
          <a:prstGeom prst="rect">
            <a:avLst/>
          </a:prstGeom>
          <a:noFill/>
          <a:ln>
            <a:solidFill>
              <a:srgbClr val="0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a:ea typeface="+mn-ea"/>
                <a:cs typeface="+mn-cs"/>
              </a:rPr>
              <a:t>0.8 </a:t>
            </a:r>
            <a:r>
              <a:rPr kumimoji="0" lang="de-DE" sz="2800" b="1" i="0" u="none" strike="noStrike" kern="1200" cap="none" spc="0" normalizeH="0" baseline="0" noProof="0" dirty="0" err="1">
                <a:ln>
                  <a:noFill/>
                </a:ln>
                <a:solidFill>
                  <a:prstClr val="black"/>
                </a:solidFill>
                <a:effectLst/>
                <a:uLnTx/>
                <a:uFillTx/>
                <a:latin typeface="Calibri"/>
                <a:ea typeface="+mn-ea"/>
                <a:cs typeface="+mn-cs"/>
              </a:rPr>
              <a:t>to</a:t>
            </a:r>
            <a:r>
              <a:rPr kumimoji="0" lang="de-DE" sz="2800" b="1" i="0" u="none" strike="noStrike" kern="1200" cap="none" spc="0" normalizeH="0" baseline="0" noProof="0" dirty="0">
                <a:ln>
                  <a:noFill/>
                </a:ln>
                <a:solidFill>
                  <a:prstClr val="black"/>
                </a:solidFill>
                <a:effectLst/>
                <a:uLnTx/>
                <a:uFillTx/>
                <a:latin typeface="Calibri"/>
                <a:ea typeface="+mn-ea"/>
                <a:cs typeface="+mn-cs"/>
              </a:rPr>
              <a:t> 1.0°C</a:t>
            </a:r>
          </a:p>
        </p:txBody>
      </p:sp>
      <p:sp>
        <p:nvSpPr>
          <p:cNvPr id="23" name="Textfeld 22"/>
          <p:cNvSpPr txBox="1"/>
          <p:nvPr/>
        </p:nvSpPr>
        <p:spPr>
          <a:xfrm>
            <a:off x="4787900" y="78790"/>
            <a:ext cx="165513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Calibri"/>
                <a:ea typeface="+mn-ea"/>
                <a:cs typeface="+mn-cs"/>
              </a:rPr>
              <a:t>OBSERVATIONS</a:t>
            </a:r>
          </a:p>
        </p:txBody>
      </p:sp>
      <p:grpSp>
        <p:nvGrpSpPr>
          <p:cNvPr id="21" name="Gruppierung 20"/>
          <p:cNvGrpSpPr/>
          <p:nvPr/>
        </p:nvGrpSpPr>
        <p:grpSpPr>
          <a:xfrm>
            <a:off x="4595812" y="2996952"/>
            <a:ext cx="4651085" cy="3130150"/>
            <a:chOff x="4549204" y="2996952"/>
            <a:chExt cx="4651085" cy="3130150"/>
          </a:xfrm>
        </p:grpSpPr>
        <p:grpSp>
          <p:nvGrpSpPr>
            <p:cNvPr id="18" name="Gruppierung 17"/>
            <p:cNvGrpSpPr/>
            <p:nvPr/>
          </p:nvGrpSpPr>
          <p:grpSpPr>
            <a:xfrm>
              <a:off x="4549204" y="3008179"/>
              <a:ext cx="4651085" cy="3118923"/>
              <a:chOff x="4549204" y="3008179"/>
              <a:chExt cx="4651085" cy="3118923"/>
            </a:xfrm>
          </p:grpSpPr>
          <p:pic>
            <p:nvPicPr>
              <p:cNvPr id="20" name="Bild 19"/>
              <p:cNvPicPr>
                <a:picLocks noChangeAspect="1"/>
              </p:cNvPicPr>
              <p:nvPr/>
            </p:nvPicPr>
            <p:blipFill>
              <a:blip r:embed="rId7"/>
              <a:stretch>
                <a:fillRect/>
              </a:stretch>
            </p:blipFill>
            <p:spPr>
              <a:xfrm>
                <a:off x="4549204" y="3008179"/>
                <a:ext cx="4584700" cy="3058649"/>
              </a:xfrm>
              <a:prstGeom prst="rect">
                <a:avLst/>
              </a:prstGeom>
            </p:spPr>
          </p:pic>
          <p:sp>
            <p:nvSpPr>
              <p:cNvPr id="8" name="Textfeld 7"/>
              <p:cNvSpPr txBox="1"/>
              <p:nvPr/>
            </p:nvSpPr>
            <p:spPr>
              <a:xfrm>
                <a:off x="8183665" y="5542326"/>
                <a:ext cx="1016624"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a:ea typeface="+mn-ea"/>
                    <a:cs typeface="+mn-cs"/>
                  </a:rPr>
                  <a:t>2016</a:t>
                </a:r>
              </a:p>
            </p:txBody>
          </p:sp>
        </p:grpSp>
        <p:sp>
          <p:nvSpPr>
            <p:cNvPr id="24" name="Textfeld 23"/>
            <p:cNvSpPr txBox="1"/>
            <p:nvPr/>
          </p:nvSpPr>
          <p:spPr>
            <a:xfrm>
              <a:off x="4553699" y="2996952"/>
              <a:ext cx="4440506"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Century Gothic"/>
                  <a:ea typeface="+mn-ea"/>
                  <a:cs typeface="+mn-cs"/>
                </a:rPr>
                <a:t>Even in a 1.5°C warmer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world</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high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risk</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of</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losing</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70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to</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90%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of</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coral</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reefs</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and</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their</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services</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to</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humankind</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even</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higher</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a:r>
              <a:r>
                <a:rPr kumimoji="0" lang="de-DE" sz="2800" b="0" i="0" u="none" strike="noStrike" kern="1200" cap="none" spc="0" normalizeH="0" baseline="0" noProof="0" dirty="0" err="1">
                  <a:ln>
                    <a:noFill/>
                  </a:ln>
                  <a:solidFill>
                    <a:prstClr val="white"/>
                  </a:solidFill>
                  <a:effectLst/>
                  <a:uLnTx/>
                  <a:uFillTx/>
                  <a:latin typeface="Century Gothic"/>
                  <a:ea typeface="+mn-ea"/>
                  <a:cs typeface="+mn-cs"/>
                </a:rPr>
                <a:t>losses</a:t>
              </a:r>
              <a:r>
                <a:rPr kumimoji="0" lang="de-DE" sz="2800" b="0" i="0" u="none" strike="noStrike" kern="1200" cap="none" spc="0" normalizeH="0" baseline="0" noProof="0" dirty="0">
                  <a:ln>
                    <a:noFill/>
                  </a:ln>
                  <a:solidFill>
                    <a:prstClr val="white"/>
                  </a:solidFill>
                  <a:effectLst/>
                  <a:uLnTx/>
                  <a:uFillTx/>
                  <a:latin typeface="Century Gothic"/>
                  <a:ea typeface="+mn-ea"/>
                  <a:cs typeface="+mn-cs"/>
                </a:rPr>
                <a:t> at 2°C</a:t>
              </a:r>
            </a:p>
          </p:txBody>
        </p:sp>
      </p:grpSp>
      <p:grpSp>
        <p:nvGrpSpPr>
          <p:cNvPr id="30" name="Gruppieren 29">
            <a:extLst>
              <a:ext uri="{FF2B5EF4-FFF2-40B4-BE49-F238E27FC236}">
                <a16:creationId xmlns:a16="http://schemas.microsoft.com/office/drawing/2014/main" id="{1C152EA9-1E92-EE45-AAFE-C3ADF9D8E141}"/>
              </a:ext>
            </a:extLst>
          </p:cNvPr>
          <p:cNvGrpSpPr/>
          <p:nvPr/>
        </p:nvGrpSpPr>
        <p:grpSpPr>
          <a:xfrm>
            <a:off x="-9007" y="2593822"/>
            <a:ext cx="3644903" cy="3911776"/>
            <a:chOff x="-108520" y="2593822"/>
            <a:chExt cx="3644903" cy="3911776"/>
          </a:xfrm>
        </p:grpSpPr>
        <p:sp>
          <p:nvSpPr>
            <p:cNvPr id="33" name="Rechteck 32">
              <a:extLst>
                <a:ext uri="{FF2B5EF4-FFF2-40B4-BE49-F238E27FC236}">
                  <a16:creationId xmlns:a16="http://schemas.microsoft.com/office/drawing/2014/main" id="{F82A8F75-3AF8-E24F-9DBF-51C6902B894B}"/>
                </a:ext>
              </a:extLst>
            </p:cNvPr>
            <p:cNvSpPr/>
            <p:nvPr/>
          </p:nvSpPr>
          <p:spPr>
            <a:xfrm>
              <a:off x="-108520" y="2593822"/>
              <a:ext cx="3644903" cy="39117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entury Gothic"/>
                <a:ea typeface="+mn-ea"/>
                <a:cs typeface="+mn-cs"/>
              </a:endParaRPr>
            </a:p>
          </p:txBody>
        </p:sp>
        <p:pic>
          <p:nvPicPr>
            <p:cNvPr id="25" name="Image 15">
              <a:extLst>
                <a:ext uri="{FF2B5EF4-FFF2-40B4-BE49-F238E27FC236}">
                  <a16:creationId xmlns:a16="http://schemas.microsoft.com/office/drawing/2014/main" id="{6B7AB7C0-70EE-A94E-8266-096D88EF7D3C}"/>
                </a:ext>
              </a:extLst>
            </p:cNvPr>
            <p:cNvPicPr>
              <a:picLocks noChangeAspect="1"/>
            </p:cNvPicPr>
            <p:nvPr/>
          </p:nvPicPr>
          <p:blipFill rotWithShape="1">
            <a:blip r:embed="rId8">
              <a:extLst>
                <a:ext uri="{28A0092B-C50C-407E-A947-70E740481C1C}">
                  <a14:useLocalDpi xmlns:a14="http://schemas.microsoft.com/office/drawing/2010/main" val="0"/>
                </a:ext>
              </a:extLst>
            </a:blip>
            <a:srcRect t="13884" r="67496"/>
            <a:stretch/>
          </p:blipFill>
          <p:spPr>
            <a:xfrm>
              <a:off x="105209" y="2924944"/>
              <a:ext cx="3297701" cy="3032907"/>
            </a:xfrm>
            <a:prstGeom prst="rect">
              <a:avLst/>
            </a:prstGeom>
          </p:spPr>
        </p:pic>
        <p:cxnSp>
          <p:nvCxnSpPr>
            <p:cNvPr id="26" name="Straight Connector 10">
              <a:extLst>
                <a:ext uri="{FF2B5EF4-FFF2-40B4-BE49-F238E27FC236}">
                  <a16:creationId xmlns:a16="http://schemas.microsoft.com/office/drawing/2014/main" id="{ED5254FF-95A3-E941-8D22-0D8CFC1AD6C6}"/>
                </a:ext>
              </a:extLst>
            </p:cNvPr>
            <p:cNvCxnSpPr>
              <a:cxnSpLocks noChangeShapeType="1"/>
            </p:cNvCxnSpPr>
            <p:nvPr/>
          </p:nvCxnSpPr>
          <p:spPr bwMode="auto">
            <a:xfrm>
              <a:off x="653531" y="4005064"/>
              <a:ext cx="2749379" cy="0"/>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8" name="Straight Connector 10">
              <a:extLst>
                <a:ext uri="{FF2B5EF4-FFF2-40B4-BE49-F238E27FC236}">
                  <a16:creationId xmlns:a16="http://schemas.microsoft.com/office/drawing/2014/main" id="{1D3782B3-D361-C842-B82A-764F0743C95D}"/>
                </a:ext>
              </a:extLst>
            </p:cNvPr>
            <p:cNvCxnSpPr>
              <a:cxnSpLocks noChangeShapeType="1"/>
            </p:cNvCxnSpPr>
            <p:nvPr/>
          </p:nvCxnSpPr>
          <p:spPr bwMode="auto">
            <a:xfrm>
              <a:off x="653531" y="3575876"/>
              <a:ext cx="2749379" cy="0"/>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sp>
          <p:nvSpPr>
            <p:cNvPr id="5" name="Rechteck 4">
              <a:extLst>
                <a:ext uri="{FF2B5EF4-FFF2-40B4-BE49-F238E27FC236}">
                  <a16:creationId xmlns:a16="http://schemas.microsoft.com/office/drawing/2014/main" id="{64F2A4F8-4931-F441-BA91-3485E9081C5E}"/>
                </a:ext>
              </a:extLst>
            </p:cNvPr>
            <p:cNvSpPr/>
            <p:nvPr/>
          </p:nvSpPr>
          <p:spPr>
            <a:xfrm>
              <a:off x="99912" y="2924566"/>
              <a:ext cx="602890" cy="23519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27" name="Textfeld 26">
              <a:extLst>
                <a:ext uri="{FF2B5EF4-FFF2-40B4-BE49-F238E27FC236}">
                  <a16:creationId xmlns:a16="http://schemas.microsoft.com/office/drawing/2014/main" id="{15B08BC5-9C40-B647-855C-CB4420E1FB10}"/>
                </a:ext>
              </a:extLst>
            </p:cNvPr>
            <p:cNvSpPr txBox="1"/>
            <p:nvPr/>
          </p:nvSpPr>
          <p:spPr>
            <a:xfrm>
              <a:off x="-5297" y="3789040"/>
              <a:ext cx="737702" cy="400110"/>
            </a:xfrm>
            <a:prstGeom prst="rect">
              <a:avLst/>
            </a:prstGeom>
            <a:solidFill>
              <a:schemeClr val="tx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FF0000"/>
                  </a:solidFill>
                  <a:effectLst/>
                  <a:uLnTx/>
                  <a:uFillTx/>
                  <a:latin typeface="Calibri"/>
                  <a:ea typeface="+mn-ea"/>
                  <a:cs typeface="+mn-cs"/>
                </a:rPr>
                <a:t>1.5°C</a:t>
              </a:r>
            </a:p>
          </p:txBody>
        </p:sp>
        <p:sp>
          <p:nvSpPr>
            <p:cNvPr id="29" name="Textfeld 28">
              <a:extLst>
                <a:ext uri="{FF2B5EF4-FFF2-40B4-BE49-F238E27FC236}">
                  <a16:creationId xmlns:a16="http://schemas.microsoft.com/office/drawing/2014/main" id="{E1AE95E8-3A27-2A40-AFCD-C55471DF6655}"/>
                </a:ext>
              </a:extLst>
            </p:cNvPr>
            <p:cNvSpPr txBox="1"/>
            <p:nvPr/>
          </p:nvSpPr>
          <p:spPr>
            <a:xfrm>
              <a:off x="0" y="3388930"/>
              <a:ext cx="737702" cy="400110"/>
            </a:xfrm>
            <a:prstGeom prst="rect">
              <a:avLst/>
            </a:prstGeom>
            <a:solidFill>
              <a:schemeClr val="tx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FF0000"/>
                  </a:solidFill>
                  <a:effectLst/>
                  <a:uLnTx/>
                  <a:uFillTx/>
                  <a:latin typeface="Calibri"/>
                  <a:ea typeface="+mn-ea"/>
                  <a:cs typeface="+mn-cs"/>
                </a:rPr>
                <a:t>2.0°C</a:t>
              </a:r>
            </a:p>
          </p:txBody>
        </p:sp>
        <p:sp>
          <p:nvSpPr>
            <p:cNvPr id="6" name="Textfeld 5">
              <a:extLst>
                <a:ext uri="{FF2B5EF4-FFF2-40B4-BE49-F238E27FC236}">
                  <a16:creationId xmlns:a16="http://schemas.microsoft.com/office/drawing/2014/main" id="{ACBA06BE-E129-3846-BA1F-E952F68C0E28}"/>
                </a:ext>
              </a:extLst>
            </p:cNvPr>
            <p:cNvSpPr txBox="1"/>
            <p:nvPr/>
          </p:nvSpPr>
          <p:spPr>
            <a:xfrm>
              <a:off x="114054" y="4273932"/>
              <a:ext cx="64152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entury Gothic"/>
                  <a:ea typeface="+mn-ea"/>
                  <a:cs typeface="+mn-cs"/>
                </a:rPr>
                <a:t>2006-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entury Gothic"/>
                  <a:ea typeface="+mn-ea"/>
                  <a:cs typeface="+mn-cs"/>
                </a:rPr>
                <a:t>2015</a:t>
              </a:r>
            </a:p>
          </p:txBody>
        </p:sp>
        <p:sp>
          <p:nvSpPr>
            <p:cNvPr id="7" name="Textfeld 6">
              <a:extLst>
                <a:ext uri="{FF2B5EF4-FFF2-40B4-BE49-F238E27FC236}">
                  <a16:creationId xmlns:a16="http://schemas.microsoft.com/office/drawing/2014/main" id="{35A2E905-7999-8F46-A0A8-9AAC3DB02B37}"/>
                </a:ext>
              </a:extLst>
            </p:cNvPr>
            <p:cNvSpPr txBox="1"/>
            <p:nvPr/>
          </p:nvSpPr>
          <p:spPr>
            <a:xfrm>
              <a:off x="107504" y="2636912"/>
              <a:ext cx="3197350" cy="369332"/>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Assessing</a:t>
              </a:r>
              <a:r>
                <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risk</a:t>
              </a:r>
              <a:r>
                <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of</a:t>
              </a:r>
              <a:r>
                <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global </a:t>
              </a:r>
              <a:r>
                <a:rPr kumimoji="0" lang="de-DE"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warming</a:t>
              </a:r>
              <a:endPar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1" name="Image 5">
              <a:extLst>
                <a:ext uri="{FF2B5EF4-FFF2-40B4-BE49-F238E27FC236}">
                  <a16:creationId xmlns:a16="http://schemas.microsoft.com/office/drawing/2014/main" id="{89758F47-DFBB-7540-BD57-3816C46EADC2}"/>
                </a:ext>
              </a:extLst>
            </p:cNvPr>
            <p:cNvPicPr>
              <a:picLocks noChangeAspect="1"/>
            </p:cNvPicPr>
            <p:nvPr/>
          </p:nvPicPr>
          <p:blipFill rotWithShape="1">
            <a:blip r:embed="rId9">
              <a:extLst>
                <a:ext uri="{28A0092B-C50C-407E-A947-70E740481C1C}">
                  <a14:useLocalDpi xmlns:a14="http://schemas.microsoft.com/office/drawing/2010/main" val="0"/>
                </a:ext>
              </a:extLst>
            </a:blip>
            <a:srcRect l="3058" t="26318" r="81053" b="21091"/>
            <a:stretch/>
          </p:blipFill>
          <p:spPr>
            <a:xfrm rot="5400000" flipH="1">
              <a:off x="719120" y="5346234"/>
              <a:ext cx="547748" cy="1770980"/>
            </a:xfrm>
            <a:prstGeom prst="rect">
              <a:avLst/>
            </a:prstGeom>
            <a:solidFill>
              <a:sysClr val="window" lastClr="FFFFFF"/>
            </a:solidFill>
          </p:spPr>
        </p:pic>
        <p:sp>
          <p:nvSpPr>
            <p:cNvPr id="12" name="Textfeld 11">
              <a:extLst>
                <a:ext uri="{FF2B5EF4-FFF2-40B4-BE49-F238E27FC236}">
                  <a16:creationId xmlns:a16="http://schemas.microsoft.com/office/drawing/2014/main" id="{54B37602-62AC-1144-ABA4-AECF25EF333E}"/>
                </a:ext>
              </a:extLst>
            </p:cNvPr>
            <p:cNvSpPr txBox="1"/>
            <p:nvPr/>
          </p:nvSpPr>
          <p:spPr>
            <a:xfrm>
              <a:off x="120820" y="5713511"/>
              <a:ext cx="44845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low</a:t>
              </a:r>
              <a:endParaRPr kumimoji="0" lang="de-DE"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 name="Textfeld 31">
              <a:extLst>
                <a:ext uri="{FF2B5EF4-FFF2-40B4-BE49-F238E27FC236}">
                  <a16:creationId xmlns:a16="http://schemas.microsoft.com/office/drawing/2014/main" id="{EE6005A6-4CB3-3B47-A2A9-8BC1BC4ACDE9}"/>
                </a:ext>
              </a:extLst>
            </p:cNvPr>
            <p:cNvSpPr txBox="1"/>
            <p:nvPr/>
          </p:nvSpPr>
          <p:spPr>
            <a:xfrm>
              <a:off x="1308049" y="5713511"/>
              <a:ext cx="85549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very</a:t>
              </a:r>
              <a:r>
                <a:rPr kumimoji="0" lang="de-DE"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high</a:t>
              </a:r>
            </a:p>
          </p:txBody>
        </p:sp>
        <p:sp>
          <p:nvSpPr>
            <p:cNvPr id="34" name="Textfeld 33">
              <a:extLst>
                <a:ext uri="{FF2B5EF4-FFF2-40B4-BE49-F238E27FC236}">
                  <a16:creationId xmlns:a16="http://schemas.microsoft.com/office/drawing/2014/main" id="{69640934-6E4C-8C45-8BC4-1C9B63FBBF9B}"/>
                </a:ext>
              </a:extLst>
            </p:cNvPr>
            <p:cNvSpPr txBox="1"/>
            <p:nvPr/>
          </p:nvSpPr>
          <p:spPr>
            <a:xfrm>
              <a:off x="467544" y="5713511"/>
              <a:ext cx="57259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a:t>
              </a:r>
            </a:p>
          </p:txBody>
        </p:sp>
        <p:sp>
          <p:nvSpPr>
            <p:cNvPr id="35" name="Textfeld 34">
              <a:extLst>
                <a:ext uri="{FF2B5EF4-FFF2-40B4-BE49-F238E27FC236}">
                  <a16:creationId xmlns:a16="http://schemas.microsoft.com/office/drawing/2014/main" id="{150D2469-B0B8-614D-8188-DE8F9BB36DD4}"/>
                </a:ext>
              </a:extLst>
            </p:cNvPr>
            <p:cNvSpPr txBox="1"/>
            <p:nvPr/>
          </p:nvSpPr>
          <p:spPr>
            <a:xfrm>
              <a:off x="933502" y="5713511"/>
              <a:ext cx="5004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a:t>
              </a:r>
            </a:p>
          </p:txBody>
        </p:sp>
        <p:sp>
          <p:nvSpPr>
            <p:cNvPr id="22" name="Textfeld 21">
              <a:extLst>
                <a:ext uri="{FF2B5EF4-FFF2-40B4-BE49-F238E27FC236}">
                  <a16:creationId xmlns:a16="http://schemas.microsoft.com/office/drawing/2014/main" id="{04DA0403-BA37-264F-89FA-46896386D2B7}"/>
                </a:ext>
              </a:extLst>
            </p:cNvPr>
            <p:cNvSpPr txBox="1"/>
            <p:nvPr/>
          </p:nvSpPr>
          <p:spPr>
            <a:xfrm>
              <a:off x="1699965" y="6053736"/>
              <a:ext cx="10468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Risk</a:t>
              </a:r>
              <a:r>
                <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level</a:t>
              </a:r>
              <a:endPar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460064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nodeType="clickEffect">
                                  <p:stCondLst>
                                    <p:cond delay="0"/>
                                  </p:stCondLst>
                                  <p:childTnLst>
                                    <p:animEffect transition="out" filter="blinds(horizontal)">
                                      <p:cBhvr>
                                        <p:cTn id="10" dur="500"/>
                                        <p:tgtEl>
                                          <p:spTgt spid="30"/>
                                        </p:tgtEl>
                                      </p:cBhvr>
                                    </p:animEffect>
                                    <p:set>
                                      <p:cBhvr>
                                        <p:cTn id="11" dur="1" fill="hold">
                                          <p:stCondLst>
                                            <p:cond delay="499"/>
                                          </p:stCondLst>
                                        </p:cTn>
                                        <p:tgtEl>
                                          <p:spTgt spid="3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br>
              <a:rPr lang="de-CH" dirty="0"/>
            </a:br>
            <a:endParaRPr lang="en-GB" sz="1200" b="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18" y="1944905"/>
            <a:ext cx="8913366" cy="2834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951130" y="1131697"/>
            <a:ext cx="667742" cy="282573"/>
          </a:xfrm>
          <a:prstGeom prst="rect">
            <a:avLst/>
          </a:prstGeom>
          <a:noFill/>
        </p:spPr>
        <p:txBody>
          <a:bodyPr wrap="none" lIns="18000" tIns="18000" rIns="18000" bIns="18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effectLst/>
                <a:uLnTx/>
                <a:uFillTx/>
                <a:latin typeface="Calibri"/>
                <a:ea typeface="+mn-ea"/>
                <a:cs typeface="+mn-cs"/>
              </a:rPr>
              <a:t>RCP 2.6</a:t>
            </a:r>
          </a:p>
        </p:txBody>
      </p:sp>
      <p:sp>
        <p:nvSpPr>
          <p:cNvPr id="7" name="Textfeld 6"/>
          <p:cNvSpPr txBox="1"/>
          <p:nvPr/>
        </p:nvSpPr>
        <p:spPr>
          <a:xfrm>
            <a:off x="6576888" y="1131697"/>
            <a:ext cx="667743" cy="282573"/>
          </a:xfrm>
          <a:prstGeom prst="rect">
            <a:avLst/>
          </a:prstGeom>
          <a:noFill/>
        </p:spPr>
        <p:txBody>
          <a:bodyPr wrap="none" lIns="18000" tIns="18000" rIns="18000" bIns="18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effectLst/>
                <a:uLnTx/>
                <a:uFillTx/>
                <a:latin typeface="Calibri"/>
                <a:ea typeface="+mn-ea"/>
                <a:cs typeface="+mn-cs"/>
              </a:rPr>
              <a:t>RCP 8.5</a:t>
            </a:r>
          </a:p>
        </p:txBody>
      </p:sp>
      <p:sp>
        <p:nvSpPr>
          <p:cNvPr id="11" name="Rechteck 10"/>
          <p:cNvSpPr/>
          <p:nvPr/>
        </p:nvSpPr>
        <p:spPr>
          <a:xfrm>
            <a:off x="2964688" y="6520941"/>
            <a:ext cx="1686359"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CH" sz="1400" b="0" i="0" u="none" strike="noStrike" kern="1200" cap="none" spc="0" normalizeH="0" baseline="0" noProof="0" dirty="0">
                <a:ln>
                  <a:noFill/>
                </a:ln>
                <a:effectLst/>
                <a:uLnTx/>
                <a:uFillTx/>
                <a:latin typeface="Calibri"/>
                <a:ea typeface="+mn-ea"/>
                <a:cs typeface="+mn-cs"/>
              </a:rPr>
              <a:t>AR5 WGI SPM.7b, 8c</a:t>
            </a:r>
            <a:endParaRPr kumimoji="0" lang="de-DE" sz="1400" b="0" i="0" u="none" strike="noStrike" kern="1200" cap="none" spc="0" normalizeH="0" baseline="0" noProof="0" dirty="0">
              <a:ln>
                <a:noFill/>
              </a:ln>
              <a:effectLst/>
              <a:uLnTx/>
              <a:uFillTx/>
              <a:latin typeface="Calibri"/>
              <a:ea typeface="+mn-ea"/>
              <a:cs typeface="+mn-cs"/>
            </a:endParaRPr>
          </a:p>
        </p:txBody>
      </p:sp>
      <p:pic>
        <p:nvPicPr>
          <p:cNvPr id="16" name="Picture 2"/>
          <p:cNvPicPr>
            <a:picLocks noChangeAspect="1" noChangeArrowheads="1"/>
          </p:cNvPicPr>
          <p:nvPr/>
        </p:nvPicPr>
        <p:blipFill rotWithShape="1">
          <a:blip r:embed="rId4">
            <a:lum bright="40000" contrast="40000"/>
            <a:extLst>
              <a:ext uri="{28A0092B-C50C-407E-A947-70E740481C1C}">
                <a14:useLocalDpi xmlns:a14="http://schemas.microsoft.com/office/drawing/2010/main" val="0"/>
              </a:ext>
            </a:extLst>
          </a:blip>
          <a:srcRect l="40130" t="41134" r="25757" b="26873"/>
          <a:stretch/>
        </p:blipFill>
        <p:spPr bwMode="auto">
          <a:xfrm>
            <a:off x="0" y="5048161"/>
            <a:ext cx="2649148" cy="1626669"/>
          </a:xfrm>
          <a:prstGeom prst="rect">
            <a:avLst/>
          </a:prstGeom>
          <a:noFill/>
          <a:extLst>
            <a:ext uri="{909E8E84-426E-40DD-AFC4-6F175D3DCCD1}">
              <a14:hiddenFill xmlns:a14="http://schemas.microsoft.com/office/drawing/2010/main">
                <a:solidFill>
                  <a:srgbClr val="FFFFFF"/>
                </a:solidFill>
              </a14:hiddenFill>
            </a:ext>
          </a:extLst>
        </p:spPr>
      </p:pic>
      <p:sp>
        <p:nvSpPr>
          <p:cNvPr id="19" name="Rechteck 18"/>
          <p:cNvSpPr/>
          <p:nvPr/>
        </p:nvSpPr>
        <p:spPr>
          <a:xfrm>
            <a:off x="881559" y="490344"/>
            <a:ext cx="1035861" cy="523220"/>
          </a:xfrm>
          <a:prstGeom prst="rect">
            <a:avLst/>
          </a:prstGeom>
          <a:ln>
            <a:solidFill>
              <a:schemeClr val="tx1"/>
            </a:solid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effectLst/>
                <a:uLnTx/>
                <a:uFillTx/>
                <a:latin typeface="Calibri"/>
                <a:ea typeface="+mn-ea"/>
                <a:cs typeface="+mn-cs"/>
              </a:rPr>
              <a:t>1.5°C </a:t>
            </a:r>
          </a:p>
        </p:txBody>
      </p:sp>
      <p:sp>
        <p:nvSpPr>
          <p:cNvPr id="20" name="Textfeld 19"/>
          <p:cNvSpPr txBox="1"/>
          <p:nvPr/>
        </p:nvSpPr>
        <p:spPr>
          <a:xfrm>
            <a:off x="1925873" y="6485868"/>
            <a:ext cx="723275" cy="20005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700" b="0" i="0" u="none" strike="noStrike" kern="1200" cap="none" spc="0" normalizeH="0" baseline="0" noProof="0" dirty="0">
                <a:ln>
                  <a:noFill/>
                </a:ln>
                <a:solidFill>
                  <a:srgbClr val="FFFFFF"/>
                </a:solidFill>
                <a:effectLst/>
                <a:uLnTx/>
                <a:uFillTx/>
                <a:latin typeface="Calibri"/>
                <a:ea typeface="+mn-ea"/>
                <a:cs typeface="+mn-cs"/>
              </a:rPr>
              <a:t>©H.O. Pörtner</a:t>
            </a:r>
          </a:p>
        </p:txBody>
      </p:sp>
      <p:sp>
        <p:nvSpPr>
          <p:cNvPr id="21" name="Textfeld 20"/>
          <p:cNvSpPr txBox="1"/>
          <p:nvPr/>
        </p:nvSpPr>
        <p:spPr>
          <a:xfrm>
            <a:off x="971600" y="-47314"/>
            <a:ext cx="6627905"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effectLst/>
                <a:uLnTx/>
                <a:uFillTx/>
                <a:latin typeface="Calibri"/>
                <a:ea typeface="+mn-ea"/>
                <a:cs typeface="+mn-cs"/>
              </a:rPr>
              <a:t>Vulnerable </a:t>
            </a:r>
            <a:r>
              <a:rPr kumimoji="0" lang="de-DE" sz="2400" b="0" i="0" u="none" strike="noStrike" kern="1200" cap="none" spc="0" normalizeH="0" baseline="0" noProof="0" dirty="0" err="1">
                <a:ln>
                  <a:noFill/>
                </a:ln>
                <a:effectLst/>
                <a:uLnTx/>
                <a:uFillTx/>
                <a:latin typeface="Calibri"/>
                <a:ea typeface="+mn-ea"/>
                <a:cs typeface="+mn-cs"/>
              </a:rPr>
              <a:t>ecosystems</a:t>
            </a:r>
            <a:r>
              <a:rPr kumimoji="0" lang="de-DE" sz="2400" b="0" i="0" u="none" strike="noStrike" kern="1200" cap="none" spc="0" normalizeH="0" baseline="0" noProof="0" dirty="0">
                <a:ln>
                  <a:noFill/>
                </a:ln>
                <a:effectLst/>
                <a:uLnTx/>
                <a:uFillTx/>
                <a:latin typeface="Calibri"/>
                <a:ea typeface="+mn-ea"/>
                <a:cs typeface="+mn-cs"/>
              </a:rPr>
              <a:t> </a:t>
            </a:r>
            <a:r>
              <a:rPr kumimoji="0" lang="de-DE" sz="2400" b="0" i="0" u="none" strike="noStrike" kern="1200" cap="none" spc="0" normalizeH="0" baseline="0" noProof="0" dirty="0" err="1">
                <a:ln>
                  <a:noFill/>
                </a:ln>
                <a:effectLst/>
                <a:uLnTx/>
                <a:uFillTx/>
                <a:latin typeface="Calibri"/>
                <a:ea typeface="+mn-ea"/>
                <a:cs typeface="+mn-cs"/>
              </a:rPr>
              <a:t>identified</a:t>
            </a:r>
            <a:r>
              <a:rPr kumimoji="0" lang="de-DE" sz="2400" b="0" i="0" u="none" strike="noStrike" kern="1200" cap="none" spc="0" normalizeH="0" baseline="0" noProof="0" dirty="0">
                <a:ln>
                  <a:noFill/>
                </a:ln>
                <a:effectLst/>
                <a:uLnTx/>
                <a:uFillTx/>
                <a:latin typeface="Calibri"/>
                <a:ea typeface="+mn-ea"/>
                <a:cs typeface="+mn-cs"/>
              </a:rPr>
              <a:t> in AR5 </a:t>
            </a:r>
            <a:r>
              <a:rPr kumimoji="0" lang="de-DE" sz="2400" b="0" i="0" u="none" strike="noStrike" kern="1200" cap="none" spc="0" normalizeH="0" baseline="0" noProof="0" dirty="0" err="1">
                <a:ln>
                  <a:noFill/>
                </a:ln>
                <a:effectLst/>
                <a:uLnTx/>
                <a:uFillTx/>
                <a:latin typeface="Calibri"/>
                <a:ea typeface="+mn-ea"/>
                <a:cs typeface="+mn-cs"/>
              </a:rPr>
              <a:t>and</a:t>
            </a:r>
            <a:r>
              <a:rPr kumimoji="0" lang="de-DE" sz="2400" b="0" i="0" u="none" strike="noStrike" kern="1200" cap="none" spc="0" normalizeH="0" baseline="0" noProof="0" dirty="0">
                <a:ln>
                  <a:noFill/>
                </a:ln>
                <a:effectLst/>
                <a:uLnTx/>
                <a:uFillTx/>
                <a:latin typeface="Calibri"/>
                <a:ea typeface="+mn-ea"/>
                <a:cs typeface="+mn-cs"/>
              </a:rPr>
              <a:t> SR1.5: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err="1">
                <a:ln>
                  <a:noFill/>
                </a:ln>
                <a:effectLst/>
                <a:uLnTx/>
                <a:uFillTx/>
                <a:latin typeface="Calibri"/>
                <a:ea typeface="+mn-ea"/>
                <a:cs typeface="+mn-cs"/>
              </a:rPr>
              <a:t>Arctic</a:t>
            </a:r>
            <a:r>
              <a:rPr kumimoji="0" lang="de-DE" sz="2400" b="0" i="0" u="none" strike="noStrike" kern="1200" cap="none" spc="0" normalizeH="0" baseline="0" noProof="0" dirty="0">
                <a:ln>
                  <a:noFill/>
                </a:ln>
                <a:effectLst/>
                <a:uLnTx/>
                <a:uFillTx/>
                <a:latin typeface="Calibri"/>
                <a:ea typeface="+mn-ea"/>
                <a:cs typeface="+mn-cs"/>
              </a:rPr>
              <a:t> </a:t>
            </a:r>
            <a:r>
              <a:rPr kumimoji="0" lang="de-DE" sz="2400" b="0" i="0" u="none" strike="noStrike" kern="1200" cap="none" spc="0" normalizeH="0" baseline="0" noProof="0" dirty="0" err="1">
                <a:ln>
                  <a:noFill/>
                </a:ln>
                <a:effectLst/>
                <a:uLnTx/>
                <a:uFillTx/>
                <a:latin typeface="Calibri"/>
                <a:ea typeface="+mn-ea"/>
                <a:cs typeface="+mn-cs"/>
              </a:rPr>
              <a:t>summer</a:t>
            </a:r>
            <a:r>
              <a:rPr kumimoji="0" lang="de-DE" sz="2400" b="0" i="0" u="none" strike="noStrike" kern="1200" cap="none" spc="0" normalizeH="0" baseline="0" noProof="0" dirty="0">
                <a:ln>
                  <a:noFill/>
                </a:ln>
                <a:effectLst/>
                <a:uLnTx/>
                <a:uFillTx/>
                <a:latin typeface="Calibri"/>
                <a:ea typeface="+mn-ea"/>
                <a:cs typeface="+mn-cs"/>
              </a:rPr>
              <a:t> </a:t>
            </a:r>
            <a:r>
              <a:rPr kumimoji="0" lang="de-DE" sz="2400" b="0" i="0" u="none" strike="noStrike" kern="1200" cap="none" spc="0" normalizeH="0" baseline="0" noProof="0" dirty="0" err="1">
                <a:ln>
                  <a:noFill/>
                </a:ln>
                <a:effectLst/>
                <a:uLnTx/>
                <a:uFillTx/>
                <a:latin typeface="Calibri"/>
                <a:ea typeface="+mn-ea"/>
                <a:cs typeface="+mn-cs"/>
              </a:rPr>
              <a:t>sea</a:t>
            </a:r>
            <a:r>
              <a:rPr kumimoji="0" lang="de-DE" sz="2400" b="0" i="0" u="none" strike="noStrike" kern="1200" cap="none" spc="0" normalizeH="0" baseline="0" noProof="0" dirty="0">
                <a:ln>
                  <a:noFill/>
                </a:ln>
                <a:effectLst/>
                <a:uLnTx/>
                <a:uFillTx/>
                <a:latin typeface="Calibri"/>
                <a:ea typeface="+mn-ea"/>
                <a:cs typeface="+mn-cs"/>
              </a:rPr>
              <a:t> </a:t>
            </a:r>
            <a:r>
              <a:rPr kumimoji="0" lang="de-DE" sz="2400" b="0" i="0" u="none" strike="noStrike" kern="1200" cap="none" spc="0" normalizeH="0" baseline="0" noProof="0" dirty="0" err="1">
                <a:ln>
                  <a:noFill/>
                </a:ln>
                <a:effectLst/>
                <a:uLnTx/>
                <a:uFillTx/>
                <a:latin typeface="Calibri"/>
                <a:ea typeface="+mn-ea"/>
                <a:cs typeface="+mn-cs"/>
              </a:rPr>
              <a:t>ice</a:t>
            </a:r>
            <a:r>
              <a:rPr kumimoji="0" lang="de-DE" sz="2400" b="0" i="0" u="none" strike="noStrike" kern="1200" cap="none" spc="0" normalizeH="0" baseline="0" noProof="0" dirty="0">
                <a:ln>
                  <a:noFill/>
                </a:ln>
                <a:effectLst/>
                <a:uLnTx/>
                <a:uFillTx/>
                <a:latin typeface="Calibri"/>
                <a:ea typeface="+mn-ea"/>
                <a:cs typeface="+mn-cs"/>
              </a:rPr>
              <a:t> </a:t>
            </a:r>
            <a:r>
              <a:rPr kumimoji="0" lang="de-DE" sz="2400" b="0" i="0" u="none" strike="noStrike" kern="1200" cap="none" spc="0" normalizeH="0" baseline="0" noProof="0" dirty="0" err="1">
                <a:ln>
                  <a:noFill/>
                </a:ln>
                <a:effectLst/>
                <a:uLnTx/>
                <a:uFillTx/>
                <a:latin typeface="Calibri"/>
                <a:ea typeface="+mn-ea"/>
                <a:cs typeface="+mn-cs"/>
              </a:rPr>
              <a:t>systems</a:t>
            </a:r>
            <a:endParaRPr kumimoji="0" lang="de-DE" sz="2400" b="0" i="0" u="none" strike="noStrike" kern="1200" cap="none" spc="0" normalizeH="0" baseline="0" noProof="0" dirty="0">
              <a:ln>
                <a:noFill/>
              </a:ln>
              <a:effectLst/>
              <a:uLnTx/>
              <a:uFillTx/>
              <a:latin typeface="Calibri"/>
              <a:ea typeface="+mn-ea"/>
              <a:cs typeface="+mn-cs"/>
            </a:endParaRPr>
          </a:p>
        </p:txBody>
      </p:sp>
      <p:sp>
        <p:nvSpPr>
          <p:cNvPr id="22" name="Rechteck 21"/>
          <p:cNvSpPr/>
          <p:nvPr/>
        </p:nvSpPr>
        <p:spPr>
          <a:xfrm>
            <a:off x="6460008" y="490344"/>
            <a:ext cx="941283" cy="523220"/>
          </a:xfrm>
          <a:prstGeom prst="rect">
            <a:avLst/>
          </a:prstGeom>
          <a:ln>
            <a:solidFill>
              <a:schemeClr val="tx1"/>
            </a:solid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effectLst/>
                <a:uLnTx/>
                <a:uFillTx/>
                <a:latin typeface="Calibri"/>
                <a:ea typeface="+mn-ea"/>
                <a:cs typeface="+mn-cs"/>
              </a:rPr>
              <a:t>≥2°C </a:t>
            </a:r>
          </a:p>
        </p:txBody>
      </p:sp>
      <p:sp>
        <p:nvSpPr>
          <p:cNvPr id="2" name="Textfeld 1"/>
          <p:cNvSpPr txBox="1"/>
          <p:nvPr/>
        </p:nvSpPr>
        <p:spPr>
          <a:xfrm>
            <a:off x="321638" y="1318685"/>
            <a:ext cx="212048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err="1">
                <a:ln>
                  <a:noFill/>
                </a:ln>
                <a:effectLst/>
                <a:uLnTx/>
                <a:uFillTx/>
                <a:latin typeface="Calibri"/>
                <a:ea typeface="+mn-ea"/>
                <a:cs typeface="+mn-cs"/>
              </a:rPr>
              <a:t>ambitious</a:t>
            </a:r>
            <a:r>
              <a:rPr kumimoji="0" lang="de-DE" sz="1800" b="0" i="0" u="none" strike="noStrike" kern="1200" cap="none" spc="0" normalizeH="0" baseline="0" noProof="0" dirty="0">
                <a:ln>
                  <a:noFill/>
                </a:ln>
                <a:effectLst/>
                <a:uLnTx/>
                <a:uFillTx/>
                <a:latin typeface="Calibri"/>
                <a:ea typeface="+mn-ea"/>
                <a:cs typeface="+mn-cs"/>
              </a:rPr>
              <a:t> </a:t>
            </a:r>
            <a:r>
              <a:rPr kumimoji="0" lang="de-DE" sz="1800" b="0" i="0" u="none" strike="noStrike" kern="1200" cap="none" spc="0" normalizeH="0" baseline="0" noProof="0" dirty="0" err="1">
                <a:ln>
                  <a:noFill/>
                </a:ln>
                <a:effectLst/>
                <a:uLnTx/>
                <a:uFillTx/>
                <a:latin typeface="Calibri"/>
                <a:ea typeface="+mn-ea"/>
                <a:cs typeface="+mn-cs"/>
              </a:rPr>
              <a:t>mitigation</a:t>
            </a:r>
            <a:endParaRPr kumimoji="0" lang="de-DE" sz="1800" b="0" i="0" u="none" strike="noStrike" kern="1200" cap="none" spc="0" normalizeH="0" baseline="0" noProof="0" dirty="0">
              <a:ln>
                <a:noFill/>
              </a:ln>
              <a:effectLst/>
              <a:uLnTx/>
              <a:uFillTx/>
              <a:latin typeface="Calibri"/>
              <a:ea typeface="+mn-ea"/>
              <a:cs typeface="+mn-cs"/>
            </a:endParaRPr>
          </a:p>
        </p:txBody>
      </p:sp>
      <p:sp>
        <p:nvSpPr>
          <p:cNvPr id="23" name="Textfeld 22"/>
          <p:cNvSpPr txBox="1"/>
          <p:nvPr/>
        </p:nvSpPr>
        <p:spPr>
          <a:xfrm>
            <a:off x="6086395" y="1318685"/>
            <a:ext cx="178877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err="1">
                <a:ln>
                  <a:noFill/>
                </a:ln>
                <a:effectLst/>
                <a:uLnTx/>
                <a:uFillTx/>
                <a:latin typeface="Calibri"/>
                <a:ea typeface="+mn-ea"/>
                <a:cs typeface="+mn-cs"/>
              </a:rPr>
              <a:t>business</a:t>
            </a:r>
            <a:r>
              <a:rPr kumimoji="0" lang="de-DE" sz="1800" b="0" i="0" u="none" strike="noStrike" kern="1200" cap="none" spc="0" normalizeH="0" baseline="0" noProof="0" dirty="0">
                <a:ln>
                  <a:noFill/>
                </a:ln>
                <a:effectLst/>
                <a:uLnTx/>
                <a:uFillTx/>
                <a:latin typeface="Calibri"/>
                <a:ea typeface="+mn-ea"/>
                <a:cs typeface="+mn-cs"/>
              </a:rPr>
              <a:t> </a:t>
            </a:r>
            <a:r>
              <a:rPr kumimoji="0" lang="de-DE" sz="1800" b="0" i="0" u="none" strike="noStrike" kern="1200" cap="none" spc="0" normalizeH="0" baseline="0" noProof="0" dirty="0" err="1">
                <a:ln>
                  <a:noFill/>
                </a:ln>
                <a:effectLst/>
                <a:uLnTx/>
                <a:uFillTx/>
                <a:latin typeface="Calibri"/>
                <a:ea typeface="+mn-ea"/>
                <a:cs typeface="+mn-cs"/>
              </a:rPr>
              <a:t>as</a:t>
            </a:r>
            <a:r>
              <a:rPr kumimoji="0" lang="de-DE" sz="1800" b="0" i="0" u="none" strike="noStrike" kern="1200" cap="none" spc="0" normalizeH="0" baseline="0" noProof="0" dirty="0">
                <a:ln>
                  <a:noFill/>
                </a:ln>
                <a:effectLst/>
                <a:uLnTx/>
                <a:uFillTx/>
                <a:latin typeface="Calibri"/>
                <a:ea typeface="+mn-ea"/>
                <a:cs typeface="+mn-cs"/>
              </a:rPr>
              <a:t> </a:t>
            </a:r>
            <a:r>
              <a:rPr kumimoji="0" lang="de-DE" sz="1800" b="0" i="0" u="none" strike="noStrike" kern="1200" cap="none" spc="0" normalizeH="0" baseline="0" noProof="0" dirty="0" err="1">
                <a:ln>
                  <a:noFill/>
                </a:ln>
                <a:effectLst/>
                <a:uLnTx/>
                <a:uFillTx/>
                <a:latin typeface="Calibri"/>
                <a:ea typeface="+mn-ea"/>
                <a:cs typeface="+mn-cs"/>
              </a:rPr>
              <a:t>usual</a:t>
            </a:r>
            <a:endParaRPr kumimoji="0" lang="de-DE" sz="1800" b="0" i="0" u="none" strike="noStrike" kern="1200" cap="none" spc="0" normalizeH="0" baseline="0" noProof="0" dirty="0">
              <a:ln>
                <a:noFill/>
              </a:ln>
              <a:effectLst/>
              <a:uLnTx/>
              <a:uFillTx/>
              <a:latin typeface="Calibri"/>
              <a:ea typeface="+mn-ea"/>
              <a:cs typeface="+mn-cs"/>
            </a:endParaRPr>
          </a:p>
        </p:txBody>
      </p:sp>
      <p:sp>
        <p:nvSpPr>
          <p:cNvPr id="4" name="Textfeld 3">
            <a:extLst>
              <a:ext uri="{FF2B5EF4-FFF2-40B4-BE49-F238E27FC236}">
                <a16:creationId xmlns:a16="http://schemas.microsoft.com/office/drawing/2014/main" id="{34C42BED-D210-6D43-9CC5-981579CF69F4}"/>
              </a:ext>
            </a:extLst>
          </p:cNvPr>
          <p:cNvSpPr txBox="1"/>
          <p:nvPr/>
        </p:nvSpPr>
        <p:spPr>
          <a:xfrm>
            <a:off x="3325091" y="4916208"/>
            <a:ext cx="5816876" cy="1569660"/>
          </a:xfrm>
          <a:prstGeom prst="rect">
            <a:avLst/>
          </a:prstGeom>
          <a:noFill/>
        </p:spPr>
        <p:txBody>
          <a:bodyPr wrap="square" rtlCol="0">
            <a:spAutoFit/>
          </a:bodyPr>
          <a:lstStyle/>
          <a:p>
            <a:r>
              <a:rPr lang="de-DE" sz="2400" dirty="0">
                <a:solidFill>
                  <a:srgbClr val="FF0000"/>
                </a:solidFill>
              </a:rPr>
              <a:t>A warmer </a:t>
            </a:r>
            <a:r>
              <a:rPr lang="de-DE" sz="2400" dirty="0" err="1">
                <a:solidFill>
                  <a:srgbClr val="FF0000"/>
                </a:solidFill>
              </a:rPr>
              <a:t>Arctic</a:t>
            </a:r>
            <a:r>
              <a:rPr lang="de-DE" sz="2400" dirty="0">
                <a:solidFill>
                  <a:srgbClr val="FF0000"/>
                </a:solidFill>
              </a:rPr>
              <a:t>:</a:t>
            </a:r>
          </a:p>
          <a:p>
            <a:r>
              <a:rPr lang="de-DE" sz="2400" dirty="0" err="1">
                <a:solidFill>
                  <a:srgbClr val="FF0000"/>
                </a:solidFill>
              </a:rPr>
              <a:t>Implications</a:t>
            </a:r>
            <a:r>
              <a:rPr lang="de-DE" sz="2400" dirty="0">
                <a:solidFill>
                  <a:srgbClr val="FF0000"/>
                </a:solidFill>
              </a:rPr>
              <a:t> </a:t>
            </a:r>
            <a:r>
              <a:rPr lang="de-DE" sz="2400" dirty="0" err="1">
                <a:solidFill>
                  <a:srgbClr val="FF0000"/>
                </a:solidFill>
              </a:rPr>
              <a:t>for</a:t>
            </a:r>
            <a:r>
              <a:rPr lang="de-DE" sz="2400" dirty="0">
                <a:solidFill>
                  <a:srgbClr val="FF0000"/>
                </a:solidFill>
              </a:rPr>
              <a:t> </a:t>
            </a:r>
            <a:r>
              <a:rPr lang="de-DE" sz="2400" dirty="0" err="1">
                <a:solidFill>
                  <a:srgbClr val="FF0000"/>
                </a:solidFill>
              </a:rPr>
              <a:t>climate</a:t>
            </a:r>
            <a:r>
              <a:rPr lang="de-DE" sz="2400" dirty="0">
                <a:solidFill>
                  <a:srgbClr val="FF0000"/>
                </a:solidFill>
              </a:rPr>
              <a:t> extremes </a:t>
            </a:r>
            <a:r>
              <a:rPr lang="de-DE" sz="2400" dirty="0" err="1">
                <a:solidFill>
                  <a:srgbClr val="FF0000"/>
                </a:solidFill>
              </a:rPr>
              <a:t>and</a:t>
            </a:r>
            <a:r>
              <a:rPr lang="de-DE" sz="2400" dirty="0">
                <a:solidFill>
                  <a:srgbClr val="FF0000"/>
                </a:solidFill>
              </a:rPr>
              <a:t> </a:t>
            </a:r>
            <a:r>
              <a:rPr lang="de-DE" sz="2400" dirty="0" err="1">
                <a:solidFill>
                  <a:srgbClr val="FF0000"/>
                </a:solidFill>
              </a:rPr>
              <a:t>impacts</a:t>
            </a:r>
            <a:r>
              <a:rPr lang="de-DE" sz="2400" dirty="0">
                <a:solidFill>
                  <a:srgbClr val="FF0000"/>
                </a:solidFill>
              </a:rPr>
              <a:t> (Northern </a:t>
            </a:r>
            <a:r>
              <a:rPr lang="de-DE" sz="2400" dirty="0" err="1">
                <a:solidFill>
                  <a:srgbClr val="FF0000"/>
                </a:solidFill>
              </a:rPr>
              <a:t>hemisphere</a:t>
            </a:r>
            <a:r>
              <a:rPr lang="de-DE" sz="2400" dirty="0">
                <a:solidFill>
                  <a:srgbClr val="FF0000"/>
                </a:solidFill>
              </a:rPr>
              <a:t> </a:t>
            </a:r>
            <a:r>
              <a:rPr lang="de-DE" sz="2400" dirty="0" err="1">
                <a:solidFill>
                  <a:srgbClr val="FF0000"/>
                </a:solidFill>
              </a:rPr>
              <a:t>summer</a:t>
            </a:r>
            <a:r>
              <a:rPr lang="de-DE" sz="2400" dirty="0">
                <a:solidFill>
                  <a:srgbClr val="FF0000"/>
                </a:solidFill>
              </a:rPr>
              <a:t> </a:t>
            </a:r>
            <a:r>
              <a:rPr lang="de-DE" sz="2400" dirty="0" err="1">
                <a:solidFill>
                  <a:srgbClr val="FF0000"/>
                </a:solidFill>
              </a:rPr>
              <a:t>and</a:t>
            </a:r>
            <a:r>
              <a:rPr lang="de-DE" sz="2400" dirty="0">
                <a:solidFill>
                  <a:srgbClr val="FF0000"/>
                </a:solidFill>
              </a:rPr>
              <a:t> </a:t>
            </a:r>
            <a:r>
              <a:rPr lang="de-DE" sz="2400" dirty="0" err="1">
                <a:solidFill>
                  <a:srgbClr val="FF0000"/>
                </a:solidFill>
              </a:rPr>
              <a:t>winter</a:t>
            </a:r>
            <a:r>
              <a:rPr lang="de-DE" sz="2400" dirty="0">
                <a:solidFill>
                  <a:srgbClr val="FF0000"/>
                </a:solidFill>
              </a:rPr>
              <a:t> extremes)</a:t>
            </a:r>
          </a:p>
        </p:txBody>
      </p:sp>
      <p:sp>
        <p:nvSpPr>
          <p:cNvPr id="9" name="Rechteck 8">
            <a:extLst>
              <a:ext uri="{FF2B5EF4-FFF2-40B4-BE49-F238E27FC236}">
                <a16:creationId xmlns:a16="http://schemas.microsoft.com/office/drawing/2014/main" id="{150CD6E4-5C21-DE40-9623-E5642F8675CA}"/>
              </a:ext>
            </a:extLst>
          </p:cNvPr>
          <p:cNvSpPr/>
          <p:nvPr/>
        </p:nvSpPr>
        <p:spPr>
          <a:xfrm>
            <a:off x="157456" y="1963081"/>
            <a:ext cx="648072" cy="516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7852A21D-BB95-E040-B1B6-A013B8AD06EA}"/>
              </a:ext>
            </a:extLst>
          </p:cNvPr>
          <p:cNvSpPr txBox="1"/>
          <p:nvPr/>
        </p:nvSpPr>
        <p:spPr>
          <a:xfrm>
            <a:off x="123130" y="2408445"/>
            <a:ext cx="1495742" cy="923330"/>
          </a:xfrm>
          <a:prstGeom prst="rect">
            <a:avLst/>
          </a:prstGeom>
          <a:noFill/>
        </p:spPr>
        <p:txBody>
          <a:bodyPr wrap="square" rtlCol="0">
            <a:spAutoFit/>
          </a:bodyPr>
          <a:lstStyle/>
          <a:p>
            <a:r>
              <a:rPr lang="de-DE" b="1" dirty="0">
                <a:solidFill>
                  <a:srgbClr val="FF0000"/>
                </a:solidFill>
              </a:rPr>
              <a:t>1 in 100 </a:t>
            </a:r>
            <a:r>
              <a:rPr lang="de-DE" b="1" dirty="0" err="1">
                <a:solidFill>
                  <a:srgbClr val="FF0000"/>
                </a:solidFill>
              </a:rPr>
              <a:t>years</a:t>
            </a:r>
            <a:r>
              <a:rPr lang="de-DE" b="1" dirty="0">
                <a:solidFill>
                  <a:srgbClr val="FF0000"/>
                </a:solidFill>
              </a:rPr>
              <a:t> </a:t>
            </a:r>
            <a:r>
              <a:rPr lang="de-DE" b="1" dirty="0" err="1">
                <a:solidFill>
                  <a:srgbClr val="FF0000"/>
                </a:solidFill>
              </a:rPr>
              <a:t>ice-free</a:t>
            </a:r>
            <a:r>
              <a:rPr lang="de-DE" b="1" dirty="0">
                <a:solidFill>
                  <a:srgbClr val="FF0000"/>
                </a:solidFill>
              </a:rPr>
              <a:t> </a:t>
            </a:r>
          </a:p>
          <a:p>
            <a:r>
              <a:rPr lang="de-DE" b="1" dirty="0">
                <a:solidFill>
                  <a:srgbClr val="FF0000"/>
                </a:solidFill>
              </a:rPr>
              <a:t>at 1.5°C</a:t>
            </a:r>
          </a:p>
        </p:txBody>
      </p:sp>
      <p:sp>
        <p:nvSpPr>
          <p:cNvPr id="24" name="Textfeld 23">
            <a:extLst>
              <a:ext uri="{FF2B5EF4-FFF2-40B4-BE49-F238E27FC236}">
                <a16:creationId xmlns:a16="http://schemas.microsoft.com/office/drawing/2014/main" id="{05E5FF17-4D42-424C-B4A9-EB7384C77CA2}"/>
              </a:ext>
            </a:extLst>
          </p:cNvPr>
          <p:cNvSpPr txBox="1"/>
          <p:nvPr/>
        </p:nvSpPr>
        <p:spPr>
          <a:xfrm>
            <a:off x="8074559" y="2408445"/>
            <a:ext cx="1073697" cy="1200329"/>
          </a:xfrm>
          <a:prstGeom prst="rect">
            <a:avLst/>
          </a:prstGeom>
          <a:noFill/>
        </p:spPr>
        <p:txBody>
          <a:bodyPr wrap="square" rtlCol="0">
            <a:spAutoFit/>
          </a:bodyPr>
          <a:lstStyle/>
          <a:p>
            <a:r>
              <a:rPr lang="de-DE" b="1" dirty="0">
                <a:solidFill>
                  <a:srgbClr val="FF0000"/>
                </a:solidFill>
              </a:rPr>
              <a:t>&gt; 1 in 10 </a:t>
            </a:r>
            <a:r>
              <a:rPr lang="de-DE" b="1" dirty="0" err="1">
                <a:solidFill>
                  <a:srgbClr val="FF0000"/>
                </a:solidFill>
              </a:rPr>
              <a:t>years</a:t>
            </a:r>
            <a:r>
              <a:rPr lang="de-DE" b="1" dirty="0">
                <a:solidFill>
                  <a:srgbClr val="FF0000"/>
                </a:solidFill>
              </a:rPr>
              <a:t> </a:t>
            </a:r>
            <a:r>
              <a:rPr lang="de-DE" b="1" dirty="0" err="1">
                <a:solidFill>
                  <a:srgbClr val="FF0000"/>
                </a:solidFill>
              </a:rPr>
              <a:t>ice-free</a:t>
            </a:r>
            <a:r>
              <a:rPr lang="de-DE" b="1" dirty="0">
                <a:solidFill>
                  <a:srgbClr val="FF0000"/>
                </a:solidFill>
              </a:rPr>
              <a:t> at 2°C</a:t>
            </a:r>
          </a:p>
        </p:txBody>
      </p:sp>
    </p:spTree>
    <p:extLst>
      <p:ext uri="{BB962C8B-B14F-4D97-AF65-F5344CB8AC3E}">
        <p14:creationId xmlns:p14="http://schemas.microsoft.com/office/powerpoint/2010/main" val="1396062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43"/>
          <p:cNvPicPr preferRelativeResize="0"/>
          <p:nvPr/>
        </p:nvPicPr>
        <p:blipFill rotWithShape="1">
          <a:blip r:embed="rId3">
            <a:alphaModFix/>
          </a:blip>
          <a:srcRect l="54096" r="8161"/>
          <a:stretch/>
        </p:blipFill>
        <p:spPr>
          <a:xfrm>
            <a:off x="6182" y="1153310"/>
            <a:ext cx="2733604" cy="4843125"/>
          </a:xfrm>
          <a:prstGeom prst="rect">
            <a:avLst/>
          </a:prstGeom>
          <a:noFill/>
          <a:ln>
            <a:noFill/>
          </a:ln>
        </p:spPr>
      </p:pic>
      <p:sp>
        <p:nvSpPr>
          <p:cNvPr id="329" name="Google Shape;329;p43"/>
          <p:cNvSpPr/>
          <p:nvPr/>
        </p:nvSpPr>
        <p:spPr>
          <a:xfrm>
            <a:off x="-197235" y="-8143"/>
            <a:ext cx="9144000" cy="1038834"/>
          </a:xfrm>
          <a:prstGeom prst="rect">
            <a:avLst/>
          </a:prstGeom>
          <a:solidFill>
            <a:srgbClr val="FFFFFF">
              <a:alpha val="20784"/>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330" name="Google Shape;330;p43"/>
          <p:cNvPicPr preferRelativeResize="0"/>
          <p:nvPr/>
        </p:nvPicPr>
        <p:blipFill rotWithShape="1">
          <a:blip r:embed="rId4">
            <a:alphaModFix/>
          </a:blip>
          <a:srcRect/>
          <a:stretch/>
        </p:blipFill>
        <p:spPr>
          <a:xfrm>
            <a:off x="7572" y="-17221"/>
            <a:ext cx="9144577" cy="809086"/>
          </a:xfrm>
          <a:prstGeom prst="rect">
            <a:avLst/>
          </a:prstGeom>
          <a:noFill/>
          <a:ln>
            <a:noFill/>
          </a:ln>
        </p:spPr>
      </p:pic>
      <p:sp>
        <p:nvSpPr>
          <p:cNvPr id="331" name="Google Shape;331;p43"/>
          <p:cNvSpPr/>
          <p:nvPr/>
        </p:nvSpPr>
        <p:spPr>
          <a:xfrm>
            <a:off x="2724320" y="1147379"/>
            <a:ext cx="6419680" cy="4857520"/>
          </a:xfrm>
          <a:prstGeom prst="rect">
            <a:avLst/>
          </a:prstGeom>
          <a:solidFill>
            <a:srgbClr val="C4E0B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2" name="Google Shape;332;p43"/>
          <p:cNvSpPr/>
          <p:nvPr/>
        </p:nvSpPr>
        <p:spPr>
          <a:xfrm>
            <a:off x="3402" y="1147379"/>
            <a:ext cx="2752724" cy="4857520"/>
          </a:xfrm>
          <a:prstGeom prst="rect">
            <a:avLst/>
          </a:prstGeom>
          <a:gradFill>
            <a:gsLst>
              <a:gs pos="0">
                <a:srgbClr val="FFFFFF">
                  <a:alpha val="18823"/>
                </a:srgbClr>
              </a:gs>
              <a:gs pos="100000">
                <a:srgbClr val="E1EFD8"/>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3" name="Google Shape;333;p43"/>
          <p:cNvSpPr/>
          <p:nvPr/>
        </p:nvSpPr>
        <p:spPr>
          <a:xfrm>
            <a:off x="2905744" y="1168709"/>
            <a:ext cx="6238256"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DE" sz="2800" b="1" dirty="0" err="1">
                <a:solidFill>
                  <a:srgbClr val="18375E"/>
                </a:solidFill>
                <a:ea typeface="Arial"/>
                <a:cs typeface="Arial"/>
                <a:sym typeface="Arial"/>
              </a:rPr>
              <a:t>Where</a:t>
            </a:r>
            <a:r>
              <a:rPr lang="de-DE" sz="2800" b="1" dirty="0">
                <a:solidFill>
                  <a:srgbClr val="18375E"/>
                </a:solidFill>
                <a:ea typeface="Arial"/>
                <a:cs typeface="Arial"/>
                <a:sym typeface="Arial"/>
              </a:rPr>
              <a:t> do </a:t>
            </a:r>
            <a:r>
              <a:rPr lang="de-DE" sz="2800" b="1" dirty="0" err="1">
                <a:solidFill>
                  <a:srgbClr val="18375E"/>
                </a:solidFill>
                <a:ea typeface="Arial"/>
                <a:cs typeface="Arial"/>
                <a:sym typeface="Arial"/>
              </a:rPr>
              <a:t>we</a:t>
            </a:r>
            <a:r>
              <a:rPr lang="de-DE" sz="2800" b="1" dirty="0">
                <a:solidFill>
                  <a:srgbClr val="18375E"/>
                </a:solidFill>
                <a:ea typeface="Arial"/>
                <a:cs typeface="Arial"/>
                <a:sym typeface="Arial"/>
              </a:rPr>
              <a:t> </a:t>
            </a:r>
            <a:r>
              <a:rPr lang="de-DE" sz="2800" b="1" dirty="0" err="1">
                <a:solidFill>
                  <a:srgbClr val="18375E"/>
                </a:solidFill>
                <a:ea typeface="Arial"/>
                <a:cs typeface="Arial"/>
                <a:sym typeface="Arial"/>
              </a:rPr>
              <a:t>want</a:t>
            </a:r>
            <a:r>
              <a:rPr lang="de-DE" sz="2800" b="1" dirty="0">
                <a:solidFill>
                  <a:srgbClr val="18375E"/>
                </a:solidFill>
                <a:ea typeface="Arial"/>
                <a:cs typeface="Arial"/>
                <a:sym typeface="Arial"/>
              </a:rPr>
              <a:t> </a:t>
            </a:r>
            <a:r>
              <a:rPr lang="de-DE" sz="2800" b="1" dirty="0" err="1">
                <a:solidFill>
                  <a:srgbClr val="18375E"/>
                </a:solidFill>
                <a:ea typeface="Arial"/>
                <a:cs typeface="Arial"/>
                <a:sym typeface="Arial"/>
              </a:rPr>
              <a:t>to</a:t>
            </a:r>
            <a:r>
              <a:rPr lang="de-DE" sz="2800" b="1" dirty="0">
                <a:solidFill>
                  <a:srgbClr val="18375E"/>
                </a:solidFill>
                <a:ea typeface="Arial"/>
                <a:cs typeface="Arial"/>
                <a:sym typeface="Arial"/>
              </a:rPr>
              <a:t> </a:t>
            </a:r>
            <a:r>
              <a:rPr lang="de-DE" sz="2800" b="1" dirty="0" err="1">
                <a:solidFill>
                  <a:srgbClr val="18375E"/>
                </a:solidFill>
                <a:ea typeface="Arial"/>
                <a:cs typeface="Arial"/>
                <a:sym typeface="Arial"/>
              </a:rPr>
              <a:t>go</a:t>
            </a:r>
            <a:r>
              <a:rPr lang="de-DE" sz="2800" b="1" dirty="0">
                <a:solidFill>
                  <a:srgbClr val="18375E"/>
                </a:solidFill>
                <a:ea typeface="Arial"/>
                <a:cs typeface="Arial"/>
                <a:sym typeface="Arial"/>
              </a:rPr>
              <a:t>?</a:t>
            </a:r>
            <a:endParaRPr sz="2800" b="1" dirty="0">
              <a:solidFill>
                <a:srgbClr val="18375E"/>
              </a:solidFill>
              <a:ea typeface="Arial"/>
              <a:cs typeface="Arial"/>
              <a:sym typeface="Arial"/>
            </a:endParaRPr>
          </a:p>
        </p:txBody>
      </p:sp>
      <p:grpSp>
        <p:nvGrpSpPr>
          <p:cNvPr id="2" name="Gruppieren 1">
            <a:extLst>
              <a:ext uri="{FF2B5EF4-FFF2-40B4-BE49-F238E27FC236}">
                <a16:creationId xmlns:a16="http://schemas.microsoft.com/office/drawing/2014/main" id="{499C77D4-9F12-FB4A-9D7D-A6D83839DE38}"/>
              </a:ext>
            </a:extLst>
          </p:cNvPr>
          <p:cNvGrpSpPr/>
          <p:nvPr/>
        </p:nvGrpSpPr>
        <p:grpSpPr>
          <a:xfrm>
            <a:off x="2756125" y="3449376"/>
            <a:ext cx="6497059" cy="1820900"/>
            <a:chOff x="2756125" y="3449376"/>
            <a:chExt cx="6497059" cy="1820900"/>
          </a:xfrm>
        </p:grpSpPr>
        <p:sp>
          <p:nvSpPr>
            <p:cNvPr id="334" name="Google Shape;334;p43"/>
            <p:cNvSpPr txBox="1"/>
            <p:nvPr/>
          </p:nvSpPr>
          <p:spPr>
            <a:xfrm>
              <a:off x="2812891" y="3449376"/>
              <a:ext cx="5493613" cy="6771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DE" sz="2200" dirty="0">
                  <a:solidFill>
                    <a:srgbClr val="18375E"/>
                  </a:solidFill>
                  <a:ea typeface="Arial"/>
                  <a:cs typeface="Arial"/>
                  <a:sym typeface="Arial"/>
                </a:rPr>
                <a:t>At 1.5°C </a:t>
              </a:r>
              <a:r>
                <a:rPr lang="de-DE" sz="2200" dirty="0" err="1">
                  <a:solidFill>
                    <a:srgbClr val="18375E"/>
                  </a:solidFill>
                  <a:ea typeface="Arial"/>
                  <a:cs typeface="Arial"/>
                  <a:sym typeface="Arial"/>
                </a:rPr>
                <a:t>compared</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to</a:t>
              </a:r>
              <a:r>
                <a:rPr lang="de-DE" sz="2200" dirty="0">
                  <a:solidFill>
                    <a:srgbClr val="18375E"/>
                  </a:solidFill>
                  <a:ea typeface="Arial"/>
                  <a:cs typeface="Arial"/>
                  <a:sym typeface="Arial"/>
                </a:rPr>
                <a:t> 2°C:</a:t>
              </a:r>
              <a:endParaRPr sz="2200" dirty="0">
                <a:solidFill>
                  <a:srgbClr val="18375E"/>
                </a:solidFill>
                <a:ea typeface="Arial"/>
                <a:cs typeface="Arial"/>
                <a:sym typeface="Arial"/>
              </a:endParaRPr>
            </a:p>
            <a:p>
              <a:pPr marL="0" marR="0" lvl="0" indent="0" algn="l" rtl="0">
                <a:spcBef>
                  <a:spcPts val="0"/>
                </a:spcBef>
                <a:spcAft>
                  <a:spcPts val="0"/>
                </a:spcAft>
                <a:buNone/>
              </a:pPr>
              <a:endParaRPr sz="2200" dirty="0">
                <a:solidFill>
                  <a:schemeClr val="dk1"/>
                </a:solidFill>
                <a:ea typeface="Calibri"/>
                <a:cs typeface="Calibri"/>
                <a:sym typeface="Calibri"/>
              </a:endParaRPr>
            </a:p>
          </p:txBody>
        </p:sp>
        <p:sp>
          <p:nvSpPr>
            <p:cNvPr id="335" name="Google Shape;335;p43"/>
            <p:cNvSpPr txBox="1"/>
            <p:nvPr/>
          </p:nvSpPr>
          <p:spPr>
            <a:xfrm>
              <a:off x="2756125" y="3946837"/>
              <a:ext cx="6497059" cy="132343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18375E"/>
                </a:buClr>
                <a:buSzPts val="2000"/>
                <a:buFont typeface="Arial"/>
                <a:buChar char="•"/>
              </a:pPr>
              <a:r>
                <a:rPr lang="de-DE" sz="2200" dirty="0" err="1">
                  <a:solidFill>
                    <a:srgbClr val="18375E"/>
                  </a:solidFill>
                  <a:ea typeface="Arial"/>
                  <a:cs typeface="Arial"/>
                  <a:sym typeface="Arial"/>
                </a:rPr>
                <a:t>Lower</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risks</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for</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health</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livelihoods</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food</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security</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water</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supply</a:t>
              </a:r>
              <a:r>
                <a:rPr lang="de-DE" sz="2200" dirty="0">
                  <a:solidFill>
                    <a:srgbClr val="18375E"/>
                  </a:solidFill>
                  <a:ea typeface="Arial"/>
                  <a:cs typeface="Arial"/>
                  <a:sym typeface="Arial"/>
                </a:rPr>
                <a:t>, human </a:t>
              </a:r>
              <a:r>
                <a:rPr lang="de-DE" sz="2200" dirty="0" err="1">
                  <a:solidFill>
                    <a:srgbClr val="18375E"/>
                  </a:solidFill>
                  <a:ea typeface="Arial"/>
                  <a:cs typeface="Arial"/>
                  <a:sym typeface="Arial"/>
                </a:rPr>
                <a:t>security</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and</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economic</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growth</a:t>
              </a:r>
              <a:r>
                <a:rPr lang="de-DE" sz="2200" dirty="0">
                  <a:solidFill>
                    <a:srgbClr val="18375E"/>
                  </a:solidFill>
                  <a:ea typeface="Arial"/>
                  <a:cs typeface="Arial"/>
                  <a:sym typeface="Arial"/>
                </a:rPr>
                <a:t> </a:t>
              </a:r>
              <a:endParaRPr sz="2200" dirty="0">
                <a:solidFill>
                  <a:srgbClr val="18375E"/>
                </a:solidFill>
                <a:ea typeface="Arial"/>
                <a:cs typeface="Arial"/>
                <a:sym typeface="Arial"/>
              </a:endParaRPr>
            </a:p>
            <a:p>
              <a:pPr marL="342900" marR="0" lvl="0" indent="-215900" algn="l" rtl="0">
                <a:spcBef>
                  <a:spcPts val="0"/>
                </a:spcBef>
                <a:spcAft>
                  <a:spcPts val="0"/>
                </a:spcAft>
                <a:buClr>
                  <a:schemeClr val="dk1"/>
                </a:buClr>
                <a:buSzPts val="2000"/>
                <a:buFont typeface="Arial"/>
                <a:buNone/>
              </a:pPr>
              <a:endParaRPr sz="2200" dirty="0">
                <a:solidFill>
                  <a:srgbClr val="18375E"/>
                </a:solidFill>
                <a:ea typeface="Arial"/>
                <a:cs typeface="Arial"/>
                <a:sym typeface="Arial"/>
              </a:endParaRPr>
            </a:p>
          </p:txBody>
        </p:sp>
      </p:grpSp>
      <p:pic>
        <p:nvPicPr>
          <p:cNvPr id="336" name="Google Shape;336;p43"/>
          <p:cNvPicPr preferRelativeResize="0"/>
          <p:nvPr/>
        </p:nvPicPr>
        <p:blipFill rotWithShape="1">
          <a:blip r:embed="rId5">
            <a:alphaModFix/>
          </a:blip>
          <a:srcRect/>
          <a:stretch/>
        </p:blipFill>
        <p:spPr>
          <a:xfrm>
            <a:off x="5071400" y="6060469"/>
            <a:ext cx="3865262" cy="595452"/>
          </a:xfrm>
          <a:prstGeom prst="rect">
            <a:avLst/>
          </a:prstGeom>
          <a:noFill/>
          <a:ln>
            <a:noFill/>
          </a:ln>
        </p:spPr>
      </p:pic>
      <p:cxnSp>
        <p:nvCxnSpPr>
          <p:cNvPr id="337" name="Google Shape;337;p43"/>
          <p:cNvCxnSpPr/>
          <p:nvPr/>
        </p:nvCxnSpPr>
        <p:spPr>
          <a:xfrm rot="10800000">
            <a:off x="18472" y="6571779"/>
            <a:ext cx="4962345" cy="10802"/>
          </a:xfrm>
          <a:prstGeom prst="straightConnector1">
            <a:avLst/>
          </a:prstGeom>
          <a:noFill/>
          <a:ln w="9525" cap="flat" cmpd="sng">
            <a:solidFill>
              <a:srgbClr val="5492CD"/>
            </a:solidFill>
            <a:prstDash val="solid"/>
            <a:miter lim="800000"/>
            <a:headEnd type="none" w="sm" len="sm"/>
            <a:tailEnd type="none" w="sm" len="sm"/>
          </a:ln>
        </p:spPr>
      </p:cxnSp>
      <p:sp>
        <p:nvSpPr>
          <p:cNvPr id="338" name="Google Shape;338;p43"/>
          <p:cNvSpPr txBox="1"/>
          <p:nvPr/>
        </p:nvSpPr>
        <p:spPr>
          <a:xfrm>
            <a:off x="931" y="5956707"/>
            <a:ext cx="2614204"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e-DE" sz="800">
                <a:solidFill>
                  <a:srgbClr val="BFBFBF"/>
                </a:solidFill>
                <a:latin typeface="Calibri"/>
                <a:ea typeface="Calibri"/>
                <a:cs typeface="Calibri"/>
                <a:sym typeface="Calibri"/>
              </a:rPr>
              <a:t>Jason Florio / Aurora Photos</a:t>
            </a:r>
            <a:endParaRPr/>
          </a:p>
        </p:txBody>
      </p:sp>
      <p:sp>
        <p:nvSpPr>
          <p:cNvPr id="339" name="Google Shape;339;p43"/>
          <p:cNvSpPr txBox="1"/>
          <p:nvPr/>
        </p:nvSpPr>
        <p:spPr>
          <a:xfrm>
            <a:off x="2756126" y="5056279"/>
            <a:ext cx="6500058" cy="707886"/>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18375E"/>
              </a:buClr>
              <a:buSzPts val="2000"/>
              <a:buFont typeface="Arial"/>
              <a:buChar char="•"/>
            </a:pPr>
            <a:r>
              <a:rPr lang="de-DE" sz="2200" dirty="0">
                <a:solidFill>
                  <a:srgbClr val="18375E"/>
                </a:solidFill>
                <a:ea typeface="Arial"/>
                <a:cs typeface="Arial"/>
                <a:sym typeface="Arial"/>
              </a:rPr>
              <a:t>A </a:t>
            </a:r>
            <a:r>
              <a:rPr lang="de-DE" sz="2200" dirty="0" err="1">
                <a:solidFill>
                  <a:srgbClr val="18375E"/>
                </a:solidFill>
                <a:ea typeface="Arial"/>
                <a:cs typeface="Arial"/>
                <a:sym typeface="Arial"/>
              </a:rPr>
              <a:t>wide</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range</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of</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adaptation</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options</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can</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reduce</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climate</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risks</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less</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adaptation</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needs</a:t>
            </a:r>
            <a:r>
              <a:rPr lang="de-DE" sz="2200" dirty="0">
                <a:solidFill>
                  <a:srgbClr val="18375E"/>
                </a:solidFill>
                <a:ea typeface="Arial"/>
                <a:cs typeface="Arial"/>
                <a:sym typeface="Arial"/>
              </a:rPr>
              <a:t> at 1.5°C</a:t>
            </a:r>
            <a:endParaRPr sz="2200" dirty="0"/>
          </a:p>
        </p:txBody>
      </p:sp>
      <p:sp>
        <p:nvSpPr>
          <p:cNvPr id="340" name="Google Shape;340;p43"/>
          <p:cNvSpPr txBox="1"/>
          <p:nvPr/>
        </p:nvSpPr>
        <p:spPr>
          <a:xfrm>
            <a:off x="2756125" y="1903456"/>
            <a:ext cx="6190639" cy="10156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18375E"/>
              </a:buClr>
              <a:buSzPts val="2000"/>
              <a:buFont typeface="Arial"/>
              <a:buChar char="•"/>
            </a:pPr>
            <a:r>
              <a:rPr lang="de-DE" sz="2200" dirty="0">
                <a:solidFill>
                  <a:srgbClr val="18375E"/>
                </a:solidFill>
                <a:ea typeface="Arial"/>
                <a:cs typeface="Arial"/>
                <a:sym typeface="Arial"/>
              </a:rPr>
              <a:t>At 1.5 </a:t>
            </a:r>
            <a:r>
              <a:rPr lang="de-DE" sz="2200" dirty="0" err="1">
                <a:solidFill>
                  <a:srgbClr val="18375E"/>
                </a:solidFill>
                <a:ea typeface="Arial"/>
                <a:cs typeface="Arial"/>
                <a:sym typeface="Arial"/>
              </a:rPr>
              <a:t>and</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even</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more</a:t>
            </a:r>
            <a:r>
              <a:rPr lang="de-DE" sz="2200" dirty="0">
                <a:solidFill>
                  <a:srgbClr val="18375E"/>
                </a:solidFill>
                <a:ea typeface="Arial"/>
                <a:cs typeface="Arial"/>
                <a:sym typeface="Arial"/>
              </a:rPr>
              <a:t> so at 2°C, </a:t>
            </a:r>
            <a:r>
              <a:rPr lang="de-DE" sz="2200" dirty="0" err="1">
                <a:solidFill>
                  <a:srgbClr val="18375E"/>
                </a:solidFill>
                <a:ea typeface="Arial"/>
                <a:cs typeface="Arial"/>
                <a:sym typeface="Arial"/>
              </a:rPr>
              <a:t>there</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is</a:t>
            </a:r>
            <a:r>
              <a:rPr lang="de-DE" sz="2200" dirty="0">
                <a:solidFill>
                  <a:srgbClr val="18375E"/>
                </a:solidFill>
                <a:ea typeface="Arial"/>
                <a:cs typeface="Arial"/>
                <a:sym typeface="Arial"/>
              </a:rPr>
              <a:t> </a:t>
            </a:r>
            <a:r>
              <a:rPr lang="de-DE" sz="2200" dirty="0" err="1">
                <a:solidFill>
                  <a:srgbClr val="18375E"/>
                </a:solidFill>
              </a:rPr>
              <a:t>d</a:t>
            </a:r>
            <a:r>
              <a:rPr lang="de-DE" sz="2200" dirty="0" err="1">
                <a:solidFill>
                  <a:srgbClr val="18375E"/>
                </a:solidFill>
                <a:ea typeface="Arial"/>
                <a:cs typeface="Arial"/>
                <a:sym typeface="Arial"/>
              </a:rPr>
              <a:t>isproportionately</a:t>
            </a:r>
            <a:r>
              <a:rPr lang="de-DE" sz="2200" dirty="0">
                <a:solidFill>
                  <a:srgbClr val="18375E"/>
                </a:solidFill>
                <a:ea typeface="Arial"/>
                <a:cs typeface="Arial"/>
                <a:sym typeface="Arial"/>
              </a:rPr>
              <a:t> high </a:t>
            </a:r>
            <a:r>
              <a:rPr lang="de-DE" sz="2200" dirty="0" err="1">
                <a:solidFill>
                  <a:srgbClr val="18375E"/>
                </a:solidFill>
                <a:ea typeface="Arial"/>
                <a:cs typeface="Arial"/>
                <a:sym typeface="Arial"/>
              </a:rPr>
              <a:t>risk</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for</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Arctic</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small</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island</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developing</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states</a:t>
            </a:r>
            <a:r>
              <a:rPr lang="de-DE" sz="2200" dirty="0">
                <a:solidFill>
                  <a:srgbClr val="18375E"/>
                </a:solidFill>
                <a:ea typeface="Arial"/>
                <a:cs typeface="Arial"/>
                <a:sym typeface="Arial"/>
              </a:rPr>
              <a:t> </a:t>
            </a:r>
            <a:r>
              <a:rPr lang="de-DE" sz="2200" dirty="0" err="1">
                <a:solidFill>
                  <a:srgbClr val="18375E"/>
                </a:solidFill>
                <a:ea typeface="Arial"/>
                <a:cs typeface="Arial"/>
                <a:sym typeface="Arial"/>
              </a:rPr>
              <a:t>and</a:t>
            </a:r>
            <a:r>
              <a:rPr lang="de-DE" sz="2200" dirty="0">
                <a:solidFill>
                  <a:srgbClr val="18375E"/>
                </a:solidFill>
                <a:ea typeface="Arial"/>
                <a:cs typeface="Arial"/>
                <a:sym typeface="Arial"/>
              </a:rPr>
              <a:t> least </a:t>
            </a:r>
            <a:r>
              <a:rPr lang="de-DE" sz="2200" dirty="0" err="1">
                <a:solidFill>
                  <a:srgbClr val="18375E"/>
                </a:solidFill>
                <a:ea typeface="Arial"/>
                <a:cs typeface="Arial"/>
                <a:sym typeface="Arial"/>
              </a:rPr>
              <a:t>developed</a:t>
            </a:r>
            <a:r>
              <a:rPr lang="de-DE" sz="2200" dirty="0">
                <a:solidFill>
                  <a:srgbClr val="18375E"/>
                </a:solidFill>
                <a:ea typeface="Arial"/>
                <a:cs typeface="Arial"/>
                <a:sym typeface="Arial"/>
              </a:rPr>
              <a:t> countries</a:t>
            </a:r>
            <a:endParaRPr sz="2200" dirty="0"/>
          </a:p>
        </p:txBody>
      </p:sp>
    </p:spTree>
    <p:extLst>
      <p:ext uri="{BB962C8B-B14F-4D97-AF65-F5344CB8AC3E}">
        <p14:creationId xmlns:p14="http://schemas.microsoft.com/office/powerpoint/2010/main" val="158564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E29BE6-1C27-894B-A14C-7D0BBCD06CE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BD4AEC7A-4E22-4F47-B051-CB9FD97230F8}"/>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07DBFDB-1978-9046-A099-A80C7CD646A8}"/>
              </a:ext>
            </a:extLst>
          </p:cNvPr>
          <p:cNvPicPr>
            <a:picLocks noChangeAspect="1"/>
          </p:cNvPicPr>
          <p:nvPr/>
        </p:nvPicPr>
        <p:blipFill>
          <a:blip r:embed="rId2"/>
          <a:stretch>
            <a:fillRect/>
          </a:stretch>
        </p:blipFill>
        <p:spPr>
          <a:xfrm>
            <a:off x="7381980" y="5900014"/>
            <a:ext cx="1384230" cy="796059"/>
          </a:xfrm>
          <a:prstGeom prst="rect">
            <a:avLst/>
          </a:prstGeom>
        </p:spPr>
      </p:pic>
      <p:pic>
        <p:nvPicPr>
          <p:cNvPr id="6" name="Grafik 5">
            <a:extLst>
              <a:ext uri="{FF2B5EF4-FFF2-40B4-BE49-F238E27FC236}">
                <a16:creationId xmlns:a16="http://schemas.microsoft.com/office/drawing/2014/main" id="{7CB99F42-7427-084C-A98C-EF19F48984E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933036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4">
            <a:extLst>
              <a:ext uri="{FF2B5EF4-FFF2-40B4-BE49-F238E27FC236}">
                <a16:creationId xmlns:a16="http://schemas.microsoft.com/office/drawing/2014/main" id="{72A890FA-4B26-9A47-801C-67C6A34A4C07}"/>
              </a:ext>
            </a:extLst>
          </p:cNvPr>
          <p:cNvSpPr/>
          <p:nvPr/>
        </p:nvSpPr>
        <p:spPr>
          <a:xfrm>
            <a:off x="2767558" y="1146652"/>
            <a:ext cx="6387873" cy="484978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15">
            <a:extLst>
              <a:ext uri="{FF2B5EF4-FFF2-40B4-BE49-F238E27FC236}">
                <a16:creationId xmlns:a16="http://schemas.microsoft.com/office/drawing/2014/main" id="{19A99595-FDF4-7B42-A50A-806A237C3384}"/>
              </a:ext>
            </a:extLst>
          </p:cNvPr>
          <p:cNvSpPr/>
          <p:nvPr/>
        </p:nvSpPr>
        <p:spPr>
          <a:xfrm>
            <a:off x="20654" y="1138921"/>
            <a:ext cx="2752724" cy="4857520"/>
          </a:xfrm>
          <a:prstGeom prst="rect">
            <a:avLst/>
          </a:prstGeom>
          <a:gradFill flip="none" rotWithShape="1">
            <a:gsLst>
              <a:gs pos="0">
                <a:schemeClr val="bg1">
                  <a:alpha val="19000"/>
                </a:schemeClr>
              </a:gs>
              <a:gs pos="100000">
                <a:schemeClr val="accent4">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 11">
            <a:extLst>
              <a:ext uri="{FF2B5EF4-FFF2-40B4-BE49-F238E27FC236}">
                <a16:creationId xmlns:a16="http://schemas.microsoft.com/office/drawing/2014/main" id="{C6B69BDF-78F2-C046-ABB1-30ED97D9E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4" y="-17221"/>
            <a:ext cx="9144577" cy="809086"/>
          </a:xfrm>
          <a:prstGeom prst="rect">
            <a:avLst/>
          </a:prstGeom>
        </p:spPr>
      </p:pic>
      <p:pic>
        <p:nvPicPr>
          <p:cNvPr id="5" name="Image 23">
            <a:extLst>
              <a:ext uri="{FF2B5EF4-FFF2-40B4-BE49-F238E27FC236}">
                <a16:creationId xmlns:a16="http://schemas.microsoft.com/office/drawing/2014/main" id="{B8B1F363-839D-D345-96E1-0AAC31BF67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1400" y="6060469"/>
            <a:ext cx="3865262" cy="595452"/>
          </a:xfrm>
          <a:prstGeom prst="rect">
            <a:avLst/>
          </a:prstGeom>
        </p:spPr>
      </p:pic>
      <p:cxnSp>
        <p:nvCxnSpPr>
          <p:cNvPr id="6" name="Connecteur droit 24">
            <a:extLst>
              <a:ext uri="{FF2B5EF4-FFF2-40B4-BE49-F238E27FC236}">
                <a16:creationId xmlns:a16="http://schemas.microsoft.com/office/drawing/2014/main" id="{ED8B9074-C945-BC43-987F-A2E0CD045AB5}"/>
              </a:ext>
            </a:extLst>
          </p:cNvPr>
          <p:cNvCxnSpPr/>
          <p:nvPr/>
        </p:nvCxnSpPr>
        <p:spPr>
          <a:xfrm flipH="1" flipV="1">
            <a:off x="18474" y="6571779"/>
            <a:ext cx="4962345" cy="10802"/>
          </a:xfrm>
          <a:prstGeom prst="line">
            <a:avLst/>
          </a:prstGeom>
          <a:ln>
            <a:solidFill>
              <a:srgbClr val="5492CD"/>
            </a:solidFill>
          </a:ln>
        </p:spPr>
        <p:style>
          <a:lnRef idx="1">
            <a:schemeClr val="accent1"/>
          </a:lnRef>
          <a:fillRef idx="0">
            <a:schemeClr val="accent1"/>
          </a:fillRef>
          <a:effectRef idx="0">
            <a:schemeClr val="accent1"/>
          </a:effectRef>
          <a:fontRef idx="minor">
            <a:schemeClr val="tx1"/>
          </a:fontRef>
        </p:style>
      </p:cxnSp>
      <p:pic>
        <p:nvPicPr>
          <p:cNvPr id="9" name="Image 2">
            <a:extLst>
              <a:ext uri="{FF2B5EF4-FFF2-40B4-BE49-F238E27FC236}">
                <a16:creationId xmlns:a16="http://schemas.microsoft.com/office/drawing/2014/main" id="{B5052ADD-AE24-144B-BF27-E44DF397AB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202" b="21532"/>
          <a:stretch/>
        </p:blipFill>
        <p:spPr>
          <a:xfrm rot="5400000">
            <a:off x="-1049150" y="2179597"/>
            <a:ext cx="4858430" cy="2777069"/>
          </a:xfrm>
          <a:prstGeom prst="rect">
            <a:avLst/>
          </a:prstGeom>
        </p:spPr>
      </p:pic>
      <p:sp>
        <p:nvSpPr>
          <p:cNvPr id="10" name="Rectangle 15">
            <a:extLst>
              <a:ext uri="{FF2B5EF4-FFF2-40B4-BE49-F238E27FC236}">
                <a16:creationId xmlns:a16="http://schemas.microsoft.com/office/drawing/2014/main" id="{1C0DD364-1443-FA48-A71B-DF92A2212188}"/>
              </a:ext>
            </a:extLst>
          </p:cNvPr>
          <p:cNvSpPr/>
          <p:nvPr/>
        </p:nvSpPr>
        <p:spPr>
          <a:xfrm>
            <a:off x="20654" y="1138921"/>
            <a:ext cx="2752724" cy="4857520"/>
          </a:xfrm>
          <a:prstGeom prst="rect">
            <a:avLst/>
          </a:prstGeom>
          <a:gradFill flip="none" rotWithShape="1">
            <a:gsLst>
              <a:gs pos="0">
                <a:schemeClr val="bg1">
                  <a:alpha val="19000"/>
                </a:schemeClr>
              </a:gs>
              <a:gs pos="100000">
                <a:schemeClr val="accent4">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29">
            <a:extLst>
              <a:ext uri="{FF2B5EF4-FFF2-40B4-BE49-F238E27FC236}">
                <a16:creationId xmlns:a16="http://schemas.microsoft.com/office/drawing/2014/main" id="{337298DC-6CEC-3340-A24A-21A0E9E87708}"/>
              </a:ext>
            </a:extLst>
          </p:cNvPr>
          <p:cNvSpPr txBox="1"/>
          <p:nvPr/>
        </p:nvSpPr>
        <p:spPr>
          <a:xfrm>
            <a:off x="-23062" y="5996435"/>
            <a:ext cx="252270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75000"/>
                  </a:prstClr>
                </a:solidFill>
                <a:effectLst/>
                <a:uLnTx/>
                <a:uFillTx/>
                <a:latin typeface="Calibri" panose="020F0502020204030204"/>
                <a:ea typeface="+mn-ea"/>
                <a:cs typeface="+mn-cs"/>
              </a:rPr>
              <a:t>Peter </a:t>
            </a:r>
            <a:r>
              <a:rPr kumimoji="0" lang="en-US" sz="800" b="0" i="0" u="none" strike="noStrike" kern="1200" cap="none" spc="0" normalizeH="0" baseline="0" noProof="0" dirty="0" err="1">
                <a:ln>
                  <a:noFill/>
                </a:ln>
                <a:solidFill>
                  <a:prstClr val="white">
                    <a:lumMod val="75000"/>
                  </a:prstClr>
                </a:solidFill>
                <a:effectLst/>
                <a:uLnTx/>
                <a:uFillTx/>
                <a:latin typeface="Calibri" panose="020F0502020204030204"/>
                <a:ea typeface="+mn-ea"/>
                <a:cs typeface="+mn-cs"/>
              </a:rPr>
              <a:t>Essick</a:t>
            </a:r>
            <a:r>
              <a:rPr kumimoji="0" lang="en-US" sz="800" b="0" i="0" u="none" strike="noStrike" kern="1200" cap="none" spc="0" normalizeH="0" baseline="0" noProof="0" dirty="0">
                <a:ln>
                  <a:noFill/>
                </a:ln>
                <a:solidFill>
                  <a:prstClr val="white">
                    <a:lumMod val="75000"/>
                  </a:prstClr>
                </a:solidFill>
                <a:effectLst/>
                <a:uLnTx/>
                <a:uFillTx/>
                <a:latin typeface="Calibri" panose="020F0502020204030204"/>
                <a:ea typeface="+mn-ea"/>
                <a:cs typeface="+mn-cs"/>
              </a:rPr>
              <a:t> / Aurora Photos</a:t>
            </a:r>
          </a:p>
        </p:txBody>
      </p:sp>
      <p:sp>
        <p:nvSpPr>
          <p:cNvPr id="2" name="Titel 1">
            <a:extLst>
              <a:ext uri="{FF2B5EF4-FFF2-40B4-BE49-F238E27FC236}">
                <a16:creationId xmlns:a16="http://schemas.microsoft.com/office/drawing/2014/main" id="{3F64ED23-71E1-A74D-B09B-AAF84E5CF9DB}"/>
              </a:ext>
            </a:extLst>
          </p:cNvPr>
          <p:cNvSpPr>
            <a:spLocks noGrp="1"/>
          </p:cNvSpPr>
          <p:nvPr>
            <p:ph type="title"/>
          </p:nvPr>
        </p:nvSpPr>
        <p:spPr>
          <a:xfrm>
            <a:off x="1981199" y="1302702"/>
            <a:ext cx="7170951" cy="1325563"/>
          </a:xfrm>
        </p:spPr>
        <p:txBody>
          <a:bodyPr>
            <a:noAutofit/>
          </a:bodyPr>
          <a:lstStyle/>
          <a:p>
            <a:pPr algn="ctr"/>
            <a:r>
              <a:rPr lang="de-DE" sz="2800" b="1" dirty="0" err="1">
                <a:latin typeface="+mn-lt"/>
              </a:rPr>
              <a:t>Ambitious</a:t>
            </a:r>
            <a:r>
              <a:rPr lang="de-DE" sz="2800" b="1" dirty="0">
                <a:latin typeface="+mn-lt"/>
              </a:rPr>
              <a:t> </a:t>
            </a:r>
            <a:r>
              <a:rPr lang="de-DE" sz="2800" b="1" dirty="0" err="1">
                <a:latin typeface="+mn-lt"/>
              </a:rPr>
              <a:t>emissions</a:t>
            </a:r>
            <a:r>
              <a:rPr lang="de-DE" sz="2800" b="1" dirty="0">
                <a:latin typeface="+mn-lt"/>
              </a:rPr>
              <a:t> </a:t>
            </a:r>
            <a:r>
              <a:rPr lang="de-DE" sz="2800" b="1" dirty="0" err="1">
                <a:latin typeface="+mn-lt"/>
              </a:rPr>
              <a:t>reductions</a:t>
            </a:r>
            <a:r>
              <a:rPr lang="de-DE" sz="2800" b="1" dirty="0">
                <a:latin typeface="+mn-lt"/>
              </a:rPr>
              <a:t> </a:t>
            </a:r>
            <a:r>
              <a:rPr lang="de-DE" sz="2800" b="1" dirty="0" err="1">
                <a:latin typeface="+mn-lt"/>
              </a:rPr>
              <a:t>would</a:t>
            </a:r>
            <a:r>
              <a:rPr lang="de-DE" sz="2800" b="1" dirty="0">
                <a:latin typeface="+mn-lt"/>
              </a:rPr>
              <a:t> </a:t>
            </a:r>
            <a:r>
              <a:rPr lang="de-DE" sz="2800" b="1" dirty="0" err="1">
                <a:latin typeface="+mn-lt"/>
              </a:rPr>
              <a:t>have</a:t>
            </a:r>
            <a:r>
              <a:rPr lang="de-DE" sz="2800" b="1" dirty="0">
                <a:latin typeface="+mn-lt"/>
              </a:rPr>
              <a:t>…</a:t>
            </a:r>
          </a:p>
        </p:txBody>
      </p:sp>
      <p:sp>
        <p:nvSpPr>
          <p:cNvPr id="3" name="Inhaltsplatzhalter 2">
            <a:extLst>
              <a:ext uri="{FF2B5EF4-FFF2-40B4-BE49-F238E27FC236}">
                <a16:creationId xmlns:a16="http://schemas.microsoft.com/office/drawing/2014/main" id="{FF4060B2-6C6D-064B-87A9-E8B5EA635CD9}"/>
              </a:ext>
            </a:extLst>
          </p:cNvPr>
          <p:cNvSpPr>
            <a:spLocks noGrp="1"/>
          </p:cNvSpPr>
          <p:nvPr>
            <p:ph idx="1"/>
          </p:nvPr>
        </p:nvSpPr>
        <p:spPr>
          <a:xfrm>
            <a:off x="2368231" y="2537748"/>
            <a:ext cx="6270704" cy="968375"/>
          </a:xfrm>
        </p:spPr>
        <p:txBody>
          <a:bodyPr>
            <a:normAutofit lnSpcReduction="10000"/>
          </a:bodyPr>
          <a:lstStyle/>
          <a:p>
            <a:r>
              <a:rPr lang="de-DE" sz="3200" dirty="0"/>
              <a:t>Co-</a:t>
            </a:r>
            <a:r>
              <a:rPr lang="de-DE" sz="3200" dirty="0" err="1"/>
              <a:t>benefits</a:t>
            </a:r>
            <a:r>
              <a:rPr lang="de-DE" sz="3200" dirty="0"/>
              <a:t> </a:t>
            </a:r>
            <a:r>
              <a:rPr lang="de-DE" sz="3200" dirty="0" err="1"/>
              <a:t>for</a:t>
            </a:r>
            <a:endParaRPr lang="de-DE" sz="3200" dirty="0"/>
          </a:p>
          <a:p>
            <a:r>
              <a:rPr lang="de-DE" sz="2800" dirty="0"/>
              <a:t>   Human </a:t>
            </a:r>
            <a:r>
              <a:rPr lang="de-DE" sz="2800" b="1" dirty="0" err="1"/>
              <a:t>health</a:t>
            </a:r>
            <a:endParaRPr lang="de-DE" sz="2800" b="1" dirty="0"/>
          </a:p>
          <a:p>
            <a:pPr lvl="1"/>
            <a:endParaRPr lang="de-DE" sz="2800" dirty="0"/>
          </a:p>
        </p:txBody>
      </p:sp>
      <p:sp>
        <p:nvSpPr>
          <p:cNvPr id="12" name="Textfeld 11">
            <a:extLst>
              <a:ext uri="{FF2B5EF4-FFF2-40B4-BE49-F238E27FC236}">
                <a16:creationId xmlns:a16="http://schemas.microsoft.com/office/drawing/2014/main" id="{16E5010D-E9EC-C248-9D0E-42FEFFF2F9B2}"/>
              </a:ext>
            </a:extLst>
          </p:cNvPr>
          <p:cNvSpPr txBox="1"/>
          <p:nvPr/>
        </p:nvSpPr>
        <p:spPr>
          <a:xfrm>
            <a:off x="1917467" y="3425421"/>
            <a:ext cx="7149008" cy="954107"/>
          </a:xfrm>
          <a:prstGeom prst="rect">
            <a:avLst/>
          </a:prstGeom>
          <a:noFill/>
        </p:spPr>
        <p:txBody>
          <a:bodyPr wrap="none" rtlCol="0">
            <a:spAutoFit/>
          </a:bodyPr>
          <a:lstStyle/>
          <a:p>
            <a:pPr marL="914400" lvl="1" indent="-457200">
              <a:buFont typeface="Arial" panose="020B0604020202020204" pitchFamily="34" charset="0"/>
              <a:buChar char="•"/>
            </a:pPr>
            <a:r>
              <a:rPr lang="de-DE" sz="2800" b="1" dirty="0" err="1"/>
              <a:t>Biodiversity</a:t>
            </a:r>
            <a:r>
              <a:rPr lang="de-DE" sz="2800" dirty="0"/>
              <a:t> </a:t>
            </a:r>
            <a:r>
              <a:rPr lang="de-DE" sz="2800" dirty="0" err="1"/>
              <a:t>and</a:t>
            </a:r>
            <a:r>
              <a:rPr lang="de-DE" sz="2800" b="1" dirty="0"/>
              <a:t> </a:t>
            </a:r>
            <a:r>
              <a:rPr lang="de-DE" sz="2800" b="1" dirty="0" err="1"/>
              <a:t>ecosystem</a:t>
            </a:r>
            <a:r>
              <a:rPr lang="de-DE" sz="2800" b="1" dirty="0"/>
              <a:t> </a:t>
            </a:r>
            <a:r>
              <a:rPr lang="de-DE" sz="2800" b="1" dirty="0" err="1"/>
              <a:t>conservation</a:t>
            </a:r>
            <a:endParaRPr lang="de-DE" sz="2800" b="1" dirty="0"/>
          </a:p>
          <a:p>
            <a:pPr marL="914400" lvl="1" indent="-457200">
              <a:buFont typeface="Arial" panose="020B0604020202020204" pitchFamily="34" charset="0"/>
              <a:buChar char="•"/>
            </a:pPr>
            <a:r>
              <a:rPr lang="de-DE" sz="2800" b="1" dirty="0"/>
              <a:t>Food </a:t>
            </a:r>
            <a:r>
              <a:rPr lang="de-DE" sz="2800" b="1" dirty="0" err="1"/>
              <a:t>security</a:t>
            </a:r>
            <a:r>
              <a:rPr lang="de-DE" sz="2800" b="1" dirty="0"/>
              <a:t> </a:t>
            </a:r>
            <a:r>
              <a:rPr lang="de-DE" sz="2800" dirty="0" err="1"/>
              <a:t>for</a:t>
            </a:r>
            <a:r>
              <a:rPr lang="de-DE" sz="2800" dirty="0"/>
              <a:t> </a:t>
            </a:r>
            <a:r>
              <a:rPr lang="de-DE" sz="2800" dirty="0" err="1"/>
              <a:t>humankind</a:t>
            </a:r>
            <a:endParaRPr lang="de-DE" sz="2800" dirty="0"/>
          </a:p>
        </p:txBody>
      </p:sp>
      <p:sp>
        <p:nvSpPr>
          <p:cNvPr id="13" name="Textfeld 12">
            <a:extLst>
              <a:ext uri="{FF2B5EF4-FFF2-40B4-BE49-F238E27FC236}">
                <a16:creationId xmlns:a16="http://schemas.microsoft.com/office/drawing/2014/main" id="{F35A328C-4F5E-1345-B690-000CB57B0277}"/>
              </a:ext>
            </a:extLst>
          </p:cNvPr>
          <p:cNvSpPr txBox="1"/>
          <p:nvPr/>
        </p:nvSpPr>
        <p:spPr>
          <a:xfrm>
            <a:off x="1917467" y="4324836"/>
            <a:ext cx="7149007" cy="1384995"/>
          </a:xfrm>
          <a:prstGeom prst="rect">
            <a:avLst/>
          </a:prstGeom>
          <a:noFill/>
        </p:spPr>
        <p:txBody>
          <a:bodyPr wrap="square" rtlCol="0">
            <a:spAutoFit/>
          </a:bodyPr>
          <a:lstStyle/>
          <a:p>
            <a:pPr marL="914400" lvl="1" indent="-457200">
              <a:buFont typeface="Arial" panose="020B0604020202020204" pitchFamily="34" charset="0"/>
              <a:buChar char="•"/>
            </a:pPr>
            <a:r>
              <a:rPr lang="de-DE" sz="2800" b="1" dirty="0" err="1"/>
              <a:t>Ecosystem</a:t>
            </a:r>
            <a:r>
              <a:rPr lang="de-DE" sz="2800" b="1" dirty="0"/>
              <a:t> </a:t>
            </a:r>
            <a:r>
              <a:rPr lang="de-DE" sz="2800" b="1" dirty="0" err="1"/>
              <a:t>restoration</a:t>
            </a:r>
            <a:r>
              <a:rPr lang="de-DE" sz="2800" b="1" dirty="0"/>
              <a:t> </a:t>
            </a:r>
            <a:r>
              <a:rPr lang="de-DE" sz="2800" dirty="0" err="1"/>
              <a:t>and</a:t>
            </a:r>
            <a:r>
              <a:rPr lang="de-DE" sz="2800" dirty="0"/>
              <a:t> </a:t>
            </a:r>
            <a:r>
              <a:rPr lang="de-DE" sz="2800" dirty="0" err="1"/>
              <a:t>carbon</a:t>
            </a:r>
            <a:r>
              <a:rPr lang="de-DE" sz="2800" dirty="0"/>
              <a:t> </a:t>
            </a:r>
            <a:r>
              <a:rPr lang="de-DE" sz="2800" dirty="0" err="1"/>
              <a:t>storage</a:t>
            </a:r>
            <a:r>
              <a:rPr lang="de-DE" sz="2800" dirty="0"/>
              <a:t> (</a:t>
            </a:r>
            <a:r>
              <a:rPr lang="de-DE" sz="2800" dirty="0" err="1"/>
              <a:t>mangroves</a:t>
            </a:r>
            <a:r>
              <a:rPr lang="de-DE" sz="2800" dirty="0"/>
              <a:t>, </a:t>
            </a:r>
            <a:r>
              <a:rPr lang="de-DE" sz="2800" dirty="0" err="1"/>
              <a:t>seagrasses</a:t>
            </a:r>
            <a:r>
              <a:rPr lang="de-DE" sz="2800" dirty="0"/>
              <a:t>, </a:t>
            </a:r>
            <a:r>
              <a:rPr lang="de-DE" sz="2800" dirty="0" err="1"/>
              <a:t>kelp</a:t>
            </a:r>
            <a:r>
              <a:rPr lang="de-DE" sz="2800" dirty="0"/>
              <a:t> </a:t>
            </a:r>
            <a:r>
              <a:rPr lang="de-DE" sz="2800" dirty="0" err="1"/>
              <a:t>biomass</a:t>
            </a:r>
            <a:r>
              <a:rPr lang="de-DE" sz="2800" dirty="0"/>
              <a:t>)</a:t>
            </a:r>
          </a:p>
        </p:txBody>
      </p:sp>
    </p:spTree>
    <p:extLst>
      <p:ext uri="{BB962C8B-B14F-4D97-AF65-F5344CB8AC3E}">
        <p14:creationId xmlns:p14="http://schemas.microsoft.com/office/powerpoint/2010/main" val="46493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cstate="print">
            <a:extLst>
              <a:ext uri="{28A0092B-C50C-407E-A947-70E740481C1C}">
                <a14:useLocalDpi xmlns:a14="http://schemas.microsoft.com/office/drawing/2010/main" val="0"/>
              </a:ext>
            </a:extLst>
          </a:blip>
          <a:srcRect r="62178"/>
          <a:stretch/>
        </p:blipFill>
        <p:spPr>
          <a:xfrm>
            <a:off x="-8315" y="1150290"/>
            <a:ext cx="2759982" cy="4855459"/>
          </a:xfrm>
          <a:prstGeom prst="rect">
            <a:avLst/>
          </a:prstGeom>
        </p:spPr>
      </p:pic>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2" y="-17221"/>
            <a:ext cx="9144577" cy="809086"/>
          </a:xfrm>
          <a:prstGeom prst="rect">
            <a:avLst/>
          </a:prstGeom>
        </p:spPr>
      </p:pic>
      <p:sp>
        <p:nvSpPr>
          <p:cNvPr id="15" name="Rectangle 14"/>
          <p:cNvSpPr/>
          <p:nvPr/>
        </p:nvSpPr>
        <p:spPr>
          <a:xfrm>
            <a:off x="2756126" y="1151924"/>
            <a:ext cx="6387873" cy="48499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3402" y="1147382"/>
            <a:ext cx="2752724" cy="4857520"/>
          </a:xfrm>
          <a:prstGeom prst="rect">
            <a:avLst/>
          </a:prstGeom>
          <a:gradFill flip="none" rotWithShape="1">
            <a:gsLst>
              <a:gs pos="0">
                <a:schemeClr val="bg1">
                  <a:alpha val="19000"/>
                </a:schemeClr>
              </a:gs>
              <a:gs pos="100000">
                <a:schemeClr val="accent2">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Imag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1400" y="6060469"/>
            <a:ext cx="3865262" cy="595452"/>
          </a:xfrm>
          <a:prstGeom prst="rect">
            <a:avLst/>
          </a:prstGeom>
        </p:spPr>
      </p:pic>
      <p:cxnSp>
        <p:nvCxnSpPr>
          <p:cNvPr id="19" name="Connecteur droit 18"/>
          <p:cNvCxnSpPr/>
          <p:nvPr/>
        </p:nvCxnSpPr>
        <p:spPr>
          <a:xfrm flipH="1" flipV="1">
            <a:off x="18472" y="6571779"/>
            <a:ext cx="4962345" cy="10802"/>
          </a:xfrm>
          <a:prstGeom prst="line">
            <a:avLst/>
          </a:prstGeom>
          <a:ln>
            <a:solidFill>
              <a:srgbClr val="5492CD"/>
            </a:solidFill>
          </a:ln>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0" y="5985200"/>
            <a:ext cx="3095664" cy="215444"/>
          </a:xfrm>
          <a:prstGeom prst="rect">
            <a:avLst/>
          </a:prstGeom>
          <a:noFill/>
        </p:spPr>
        <p:txBody>
          <a:bodyPr wrap="square" rtlCol="0">
            <a:spAutoFit/>
          </a:bodyPr>
          <a:lstStyle/>
          <a:p>
            <a:r>
              <a:rPr lang="en-US" sz="800" dirty="0">
                <a:solidFill>
                  <a:schemeClr val="bg1">
                    <a:lumMod val="75000"/>
                  </a:schemeClr>
                </a:solidFill>
              </a:rPr>
              <a:t>Ashley Cooper/ Aurora Photos</a:t>
            </a:r>
          </a:p>
        </p:txBody>
      </p:sp>
      <p:sp>
        <p:nvSpPr>
          <p:cNvPr id="25" name="ZoneTexte 24"/>
          <p:cNvSpPr txBox="1"/>
          <p:nvPr/>
        </p:nvSpPr>
        <p:spPr>
          <a:xfrm>
            <a:off x="3087514" y="1545698"/>
            <a:ext cx="6056485" cy="3539430"/>
          </a:xfrm>
          <a:prstGeom prst="rect">
            <a:avLst/>
          </a:prstGeom>
          <a:noFill/>
        </p:spPr>
        <p:txBody>
          <a:bodyPr wrap="square" rtlCol="0">
            <a:spAutoFit/>
          </a:bodyPr>
          <a:lstStyle/>
          <a:p>
            <a:r>
              <a:rPr lang="fr-FR" sz="3200" b="1" i="1" dirty="0">
                <a:solidFill>
                  <a:srgbClr val="18375E"/>
                </a:solidFill>
              </a:rPr>
              <a:t>Half a </a:t>
            </a:r>
            <a:r>
              <a:rPr lang="fr-FR" sz="3200" b="1" i="1" dirty="0" err="1">
                <a:solidFill>
                  <a:srgbClr val="18375E"/>
                </a:solidFill>
              </a:rPr>
              <a:t>degree</a:t>
            </a:r>
            <a:r>
              <a:rPr lang="fr-FR" sz="3200" b="1" i="1" dirty="0">
                <a:solidFill>
                  <a:srgbClr val="18375E"/>
                </a:solidFill>
              </a:rPr>
              <a:t>…,</a:t>
            </a:r>
          </a:p>
          <a:p>
            <a:r>
              <a:rPr lang="fr-FR" sz="3200" b="1" i="1" dirty="0">
                <a:solidFill>
                  <a:srgbClr val="18375E"/>
                </a:solidFill>
              </a:rPr>
              <a:t> </a:t>
            </a:r>
          </a:p>
          <a:p>
            <a:r>
              <a:rPr lang="fr-FR" sz="3200" b="1" i="1" dirty="0">
                <a:solidFill>
                  <a:srgbClr val="18375E"/>
                </a:solidFill>
              </a:rPr>
              <a:t>…</a:t>
            </a:r>
            <a:r>
              <a:rPr lang="fr-FR" sz="3200" b="1" i="1" dirty="0" err="1">
                <a:solidFill>
                  <a:srgbClr val="18375E"/>
                </a:solidFill>
              </a:rPr>
              <a:t>every</a:t>
            </a:r>
            <a:r>
              <a:rPr lang="fr-FR" sz="3200" b="1" i="1" dirty="0">
                <a:solidFill>
                  <a:srgbClr val="18375E"/>
                </a:solidFill>
              </a:rPr>
              <a:t> bit of </a:t>
            </a:r>
            <a:r>
              <a:rPr lang="fr-FR" sz="3200" b="1" i="1" dirty="0" err="1">
                <a:solidFill>
                  <a:srgbClr val="18375E"/>
                </a:solidFill>
              </a:rPr>
              <a:t>warming</a:t>
            </a:r>
            <a:r>
              <a:rPr lang="fr-FR" sz="3200" b="1" i="1" dirty="0">
                <a:solidFill>
                  <a:srgbClr val="18375E"/>
                </a:solidFill>
              </a:rPr>
              <a:t> </a:t>
            </a:r>
            <a:r>
              <a:rPr lang="fr-FR" sz="3200" b="1" i="1" dirty="0" err="1">
                <a:solidFill>
                  <a:srgbClr val="18375E"/>
                </a:solidFill>
              </a:rPr>
              <a:t>matters</a:t>
            </a:r>
            <a:endParaRPr lang="fr-FR" sz="3200" b="1" i="1" dirty="0">
              <a:solidFill>
                <a:srgbClr val="18375E"/>
              </a:solidFill>
            </a:endParaRPr>
          </a:p>
          <a:p>
            <a:endParaRPr lang="fr-FR" sz="3200" b="1" i="1" dirty="0">
              <a:solidFill>
                <a:srgbClr val="18375E"/>
              </a:solidFill>
            </a:endParaRPr>
          </a:p>
          <a:p>
            <a:r>
              <a:rPr lang="fr-FR" sz="3200" b="1" i="1" dirty="0" err="1">
                <a:solidFill>
                  <a:srgbClr val="18375E"/>
                </a:solidFill>
              </a:rPr>
              <a:t>Each</a:t>
            </a:r>
            <a:r>
              <a:rPr lang="fr-FR" sz="3200" b="1" i="1" dirty="0">
                <a:solidFill>
                  <a:srgbClr val="18375E"/>
                </a:solidFill>
              </a:rPr>
              <a:t> </a:t>
            </a:r>
            <a:r>
              <a:rPr lang="fr-FR" sz="3200" b="1" i="1" dirty="0" err="1">
                <a:solidFill>
                  <a:srgbClr val="18375E"/>
                </a:solidFill>
              </a:rPr>
              <a:t>year</a:t>
            </a:r>
            <a:r>
              <a:rPr lang="fr-FR" sz="3200" b="1" i="1" dirty="0">
                <a:solidFill>
                  <a:srgbClr val="18375E"/>
                </a:solidFill>
              </a:rPr>
              <a:t> </a:t>
            </a:r>
            <a:r>
              <a:rPr lang="fr-FR" sz="3200" b="1" i="1" dirty="0" err="1">
                <a:solidFill>
                  <a:srgbClr val="18375E"/>
                </a:solidFill>
              </a:rPr>
              <a:t>matters</a:t>
            </a:r>
            <a:endParaRPr lang="fr-FR" sz="3200" b="1" i="1" dirty="0">
              <a:solidFill>
                <a:srgbClr val="18375E"/>
              </a:solidFill>
            </a:endParaRPr>
          </a:p>
          <a:p>
            <a:endParaRPr lang="fr-FR" sz="3200" b="1" i="1" dirty="0">
              <a:solidFill>
                <a:srgbClr val="18375E"/>
              </a:solidFill>
            </a:endParaRPr>
          </a:p>
          <a:p>
            <a:r>
              <a:rPr lang="fr-FR" sz="3200" b="1" i="1" dirty="0" err="1">
                <a:solidFill>
                  <a:srgbClr val="18375E"/>
                </a:solidFill>
              </a:rPr>
              <a:t>Each</a:t>
            </a:r>
            <a:r>
              <a:rPr lang="fr-FR" sz="3200" b="1" i="1" dirty="0">
                <a:solidFill>
                  <a:srgbClr val="18375E"/>
                </a:solidFill>
              </a:rPr>
              <a:t> </a:t>
            </a:r>
            <a:r>
              <a:rPr lang="fr-FR" sz="3200" b="1" i="1" dirty="0" err="1">
                <a:solidFill>
                  <a:srgbClr val="18375E"/>
                </a:solidFill>
              </a:rPr>
              <a:t>choice</a:t>
            </a:r>
            <a:r>
              <a:rPr lang="fr-FR" sz="3200" b="1" i="1" dirty="0">
                <a:solidFill>
                  <a:srgbClr val="18375E"/>
                </a:solidFill>
              </a:rPr>
              <a:t> </a:t>
            </a:r>
            <a:r>
              <a:rPr lang="fr-FR" sz="3200" b="1" i="1" dirty="0" err="1">
                <a:solidFill>
                  <a:srgbClr val="18375E"/>
                </a:solidFill>
              </a:rPr>
              <a:t>matters</a:t>
            </a:r>
            <a:endParaRPr lang="en-US" sz="2800" b="1" i="1" dirty="0"/>
          </a:p>
        </p:txBody>
      </p:sp>
      <p:sp>
        <p:nvSpPr>
          <p:cNvPr id="4" name="Textfeld 3">
            <a:extLst>
              <a:ext uri="{FF2B5EF4-FFF2-40B4-BE49-F238E27FC236}">
                <a16:creationId xmlns:a16="http://schemas.microsoft.com/office/drawing/2014/main" id="{451A5ECD-F299-BC48-8CB1-E95095F5F503}"/>
              </a:ext>
            </a:extLst>
          </p:cNvPr>
          <p:cNvSpPr txBox="1"/>
          <p:nvPr/>
        </p:nvSpPr>
        <p:spPr>
          <a:xfrm>
            <a:off x="581586" y="600864"/>
            <a:ext cx="7996548" cy="584775"/>
          </a:xfrm>
          <a:prstGeom prst="rect">
            <a:avLst/>
          </a:prstGeom>
          <a:noFill/>
        </p:spPr>
        <p:txBody>
          <a:bodyPr wrap="none" rtlCol="0">
            <a:spAutoFit/>
          </a:bodyPr>
          <a:lstStyle/>
          <a:p>
            <a:r>
              <a:rPr lang="de-DE" sz="3200" b="1" dirty="0" err="1">
                <a:solidFill>
                  <a:srgbClr val="FF0000"/>
                </a:solidFill>
              </a:rPr>
              <a:t>For</a:t>
            </a:r>
            <a:r>
              <a:rPr lang="de-DE" sz="3200" b="1" dirty="0">
                <a:solidFill>
                  <a:srgbClr val="FF0000"/>
                </a:solidFill>
              </a:rPr>
              <a:t> </a:t>
            </a:r>
            <a:r>
              <a:rPr lang="de-DE" sz="3200" b="1" dirty="0" err="1">
                <a:solidFill>
                  <a:srgbClr val="FF0000"/>
                </a:solidFill>
              </a:rPr>
              <a:t>minimizing</a:t>
            </a:r>
            <a:r>
              <a:rPr lang="de-DE" sz="3200" b="1" dirty="0">
                <a:solidFill>
                  <a:srgbClr val="FF0000"/>
                </a:solidFill>
              </a:rPr>
              <a:t> </a:t>
            </a:r>
            <a:r>
              <a:rPr lang="de-DE" sz="3200" b="1" dirty="0" err="1">
                <a:solidFill>
                  <a:srgbClr val="FF0000"/>
                </a:solidFill>
              </a:rPr>
              <a:t>impacts</a:t>
            </a:r>
            <a:r>
              <a:rPr lang="de-DE" sz="3200" b="1" dirty="0">
                <a:solidFill>
                  <a:srgbClr val="FF0000"/>
                </a:solidFill>
              </a:rPr>
              <a:t> </a:t>
            </a:r>
            <a:r>
              <a:rPr lang="de-DE" sz="3200" b="1" dirty="0" err="1">
                <a:solidFill>
                  <a:srgbClr val="FF0000"/>
                </a:solidFill>
              </a:rPr>
              <a:t>and</a:t>
            </a:r>
            <a:r>
              <a:rPr lang="de-DE" sz="3200" b="1" dirty="0">
                <a:solidFill>
                  <a:srgbClr val="FF0000"/>
                </a:solidFill>
              </a:rPr>
              <a:t> </a:t>
            </a:r>
            <a:r>
              <a:rPr lang="de-DE" sz="3200" b="1" dirty="0" err="1">
                <a:solidFill>
                  <a:srgbClr val="FF0000"/>
                </a:solidFill>
              </a:rPr>
              <a:t>associated</a:t>
            </a:r>
            <a:r>
              <a:rPr lang="de-DE" sz="3200" b="1" dirty="0">
                <a:solidFill>
                  <a:srgbClr val="FF0000"/>
                </a:solidFill>
              </a:rPr>
              <a:t> </a:t>
            </a:r>
            <a:r>
              <a:rPr lang="de-DE" sz="3200" b="1" dirty="0" err="1">
                <a:solidFill>
                  <a:srgbClr val="FF0000"/>
                </a:solidFill>
              </a:rPr>
              <a:t>risks</a:t>
            </a:r>
            <a:r>
              <a:rPr lang="de-DE" sz="3200" b="1" dirty="0">
                <a:solidFill>
                  <a:srgbClr val="FF0000"/>
                </a:solidFill>
              </a:rPr>
              <a:t>….</a:t>
            </a:r>
          </a:p>
        </p:txBody>
      </p:sp>
    </p:spTree>
    <p:extLst>
      <p:ext uri="{BB962C8B-B14F-4D97-AF65-F5344CB8AC3E}">
        <p14:creationId xmlns:p14="http://schemas.microsoft.com/office/powerpoint/2010/main" val="69503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9886" y="437689"/>
            <a:ext cx="4728477" cy="80486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5492CD"/>
                </a:solidFill>
                <a:effectLst/>
                <a:uLnTx/>
                <a:uFillTx/>
                <a:latin typeface="Calibri"/>
                <a:ea typeface="+mj-ea"/>
                <a:cs typeface="Calibri"/>
              </a:rPr>
              <a:t>Thank you for your attention</a:t>
            </a:r>
          </a:p>
        </p:txBody>
      </p:sp>
      <p:pic>
        <p:nvPicPr>
          <p:cNvPr id="3" name="Image 2"/>
          <p:cNvPicPr>
            <a:picLocks noChangeAspect="1"/>
          </p:cNvPicPr>
          <p:nvPr/>
        </p:nvPicPr>
        <p:blipFill>
          <a:blip r:embed="rId2"/>
          <a:stretch>
            <a:fillRect/>
          </a:stretch>
        </p:blipFill>
        <p:spPr>
          <a:xfrm>
            <a:off x="82624" y="2050214"/>
            <a:ext cx="9144000" cy="4537624"/>
          </a:xfrm>
          <a:prstGeom prst="rect">
            <a:avLst/>
          </a:prstGeom>
        </p:spPr>
      </p:pic>
      <p:pic>
        <p:nvPicPr>
          <p:cNvPr id="5" name="Grafik 4">
            <a:extLst>
              <a:ext uri="{FF2B5EF4-FFF2-40B4-BE49-F238E27FC236}">
                <a16:creationId xmlns:a16="http://schemas.microsoft.com/office/drawing/2014/main" id="{140E65D5-68CF-7740-8C18-560D135A333E}"/>
              </a:ext>
            </a:extLst>
          </p:cNvPr>
          <p:cNvPicPr>
            <a:picLocks noChangeAspect="1"/>
          </p:cNvPicPr>
          <p:nvPr/>
        </p:nvPicPr>
        <p:blipFill>
          <a:blip r:embed="rId3"/>
          <a:stretch>
            <a:fillRect/>
          </a:stretch>
        </p:blipFill>
        <p:spPr>
          <a:xfrm>
            <a:off x="4958327" y="0"/>
            <a:ext cx="4171823" cy="3865418"/>
          </a:xfrm>
          <a:prstGeom prst="rect">
            <a:avLst/>
          </a:prstGeom>
        </p:spPr>
      </p:pic>
    </p:spTree>
    <p:extLst>
      <p:ext uri="{BB962C8B-B14F-4D97-AF65-F5344CB8AC3E}">
        <p14:creationId xmlns:p14="http://schemas.microsoft.com/office/powerpoint/2010/main" val="220129151"/>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eereswellen 16: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20126_TF02901025.potx" id="{D8102021-B9C0-47F3-959C-44D4CF639778}" vid="{2E016689-1ECC-4F33-A3BA-53938AAD5E2C}"/>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726</Words>
  <Application>Microsoft Macintosh PowerPoint</Application>
  <PresentationFormat>On-screen Show (4:3)</PresentationFormat>
  <Paragraphs>86</Paragraphs>
  <Slides>10</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10</vt:i4>
      </vt:variant>
    </vt:vector>
  </HeadingPairs>
  <TitlesOfParts>
    <vt:vector size="21" baseType="lpstr">
      <vt:lpstr>MS PGothic</vt:lpstr>
      <vt:lpstr>Arial</vt:lpstr>
      <vt:lpstr>Calibri</vt:lpstr>
      <vt:lpstr>Calibri Light</vt:lpstr>
      <vt:lpstr>Century Gothic</vt:lpstr>
      <vt:lpstr>Frutiger 57Cn</vt:lpstr>
      <vt:lpstr>Frutiger LT Pro 47 Light Condensed</vt:lpstr>
      <vt:lpstr>Verdana</vt:lpstr>
      <vt:lpstr>Thème Office</vt:lpstr>
      <vt:lpstr>1_Custom Design</vt:lpstr>
      <vt:lpstr>Meereswellen 16:9</vt:lpstr>
      <vt:lpstr>PowerPoint Presentation</vt:lpstr>
      <vt:lpstr>PowerPoint Presentation</vt:lpstr>
      <vt:lpstr>PowerPoint Presentation</vt:lpstr>
      <vt:lpstr>PowerPoint Presentation</vt:lpstr>
      <vt:lpstr> </vt:lpstr>
      <vt:lpstr>PowerPoint Presentation</vt:lpstr>
      <vt:lpstr>PowerPoint Presentation</vt:lpstr>
      <vt:lpstr>Ambitious emissions reductions would have…</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Mélissa go</dc:creator>
  <cp:lastModifiedBy>Maxwell, Alexis Rebecca</cp:lastModifiedBy>
  <cp:revision>336</cp:revision>
  <dcterms:created xsi:type="dcterms:W3CDTF">2018-10-04T02:24:04Z</dcterms:created>
  <dcterms:modified xsi:type="dcterms:W3CDTF">2018-12-07T11:29:13Z</dcterms:modified>
</cp:coreProperties>
</file>