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91" d="100"/>
          <a:sy n="91" d="100"/>
        </p:scale>
        <p:origin x="7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8322B52-BE59-47A0-8644-EFAE200CD7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FAB8C88-7626-45F7-8964-CCBC3A55AA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8950337-A67B-4267-8B7D-12223A9A7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1311-3122-4C03-A187-47DD2617E038}" type="datetimeFigureOut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69820AB-D8A7-40D7-BDB8-AE03030A1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847AF67-6126-49E0-B2C6-B8A20D751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A4F18-447C-4C85-92E4-021BB35371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5154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42701C-0DCA-4ABB-B559-F978FB043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C5F76A9-EB0C-41C7-AAC5-3670E45B32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1013B01-A9E7-4832-A4E8-7490B37FF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1311-3122-4C03-A187-47DD2617E038}" type="datetimeFigureOut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B9DF3E-CF5C-4C25-B178-552EE68F7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04426A-4002-436D-94C5-A03A7D724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A4F18-447C-4C85-92E4-021BB35371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3263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363735-36AF-486F-B470-4B671E657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BFB000D-CE9B-45A6-9CB9-32DA5A0EE7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85059DF-9D3C-4881-AB87-B37DAE337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1311-3122-4C03-A187-47DD2617E038}" type="datetimeFigureOut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A6A52FE-8342-4020-A9C9-758AB1C9B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89FE3BF-5181-476A-BC0A-7E2BFE809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A4F18-447C-4C85-92E4-021BB35371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9690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AD3DD5-E178-4841-B6DE-A2031AA1D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DE28E69-35CF-4F2E-9C4E-7F65A0ADA7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6C152C8-79E8-43FF-9371-2DF3EB51D1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786E654-8A59-40BF-93C9-241A2A048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1311-3122-4C03-A187-47DD2617E038}" type="datetimeFigureOut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8E7A245-04D7-4EBC-B721-9D711DD20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B2C0338-422C-488B-A369-383A52EF0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A4F18-447C-4C85-92E4-021BB35371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5211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C83C67-FA75-426A-AC4F-D381EE923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7E3487F-7307-4CEA-9B3A-F2699A140E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4F86530-0153-4303-B67A-406C8BBB2A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46C1761-61E8-4B55-B9FC-0088C92B49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3CB9030-CA86-4D3F-BE74-F49C871DCE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668B396-9242-41BF-8E78-DEEC17BD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1311-3122-4C03-A187-47DD2617E038}" type="datetimeFigureOut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331AE73-2F88-419E-BF37-021925401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C88051C-55EC-45D8-85F4-875FC8ABB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A4F18-447C-4C85-92E4-021BB35371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0108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8EB2A6-BB1A-4F6F-BE50-F7EE03F83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3D8B4E9-249F-4758-A614-757164008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1311-3122-4C03-A187-47DD2617E038}" type="datetimeFigureOut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4F7EBB0-1638-4A13-BBAD-A93A46137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B44670D-FC5C-4F37-AEC9-94221C8B2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A4F18-447C-4C85-92E4-021BB35371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8607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8B4FAE5-35C5-4D38-B4D3-F8739ED64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1311-3122-4C03-A187-47DD2617E038}" type="datetimeFigureOut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88841E5-85A8-4B2B-8C37-C02A2AC9E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AB6AAF4-CBFF-401A-80C7-EB1C02B79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A4F18-447C-4C85-92E4-021BB35371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5084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6D643C-6068-43B1-B573-AB79F81AB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090ECB6-D8C1-4276-8FB8-A697DFF0A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D146B0B-3BD4-4491-865E-C427AF0D63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31771CA-EAC8-4E78-9086-DB4ABC17A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1311-3122-4C03-A187-47DD2617E038}" type="datetimeFigureOut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F4DEBE8-0C11-4170-AB29-34AE9D5B4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5F5FEF8-173F-4885-A5A9-4FF6D4CE2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A4F18-447C-4C85-92E4-021BB35371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750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430FB1-5FDE-4C8B-8618-2C5EB12BC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03DD344-5AAC-4127-A1D8-4CF8297503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F150888-F188-4C7A-9D4C-A0EAD4AB3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BF16ED4-3DEC-4768-8F51-3FC5D6506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1311-3122-4C03-A187-47DD2617E038}" type="datetimeFigureOut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D09B012-5BCB-4B42-B029-D6CE74A38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F2FD08B-34BB-42A7-885D-E3F342467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A4F18-447C-4C85-92E4-021BB35371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7193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5A0AA0-C65D-45DE-8247-092C15490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83B0F0-DDDD-416C-B2CE-5351E52681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B2A9B45-E28B-4BCC-A912-602C5B179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1311-3122-4C03-A187-47DD2617E038}" type="datetimeFigureOut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48EFF5D-6A31-4687-84A7-E2BC6B4BA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9F3A3-442F-4362-9B19-04E00528F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A4F18-447C-4C85-92E4-021BB35371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007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E1D7960-4487-4F19-AA5E-57AE8F2CDD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CEAF22D-0C74-426A-8B1F-9B507510F3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6F5AEC3-066B-4D55-B46C-003DD239B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1311-3122-4C03-A187-47DD2617E038}" type="datetimeFigureOut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740F88C-5DF7-44FF-8E01-57F07FAF8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D4C7D62-83C4-4C78-A1D9-00821C995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A4F18-447C-4C85-92E4-021BB35371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0021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81D80CF-3B5D-451A-A8E6-B36E1BD93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D23CD99-6882-4D52-B7AC-912E26367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EF85460-16BA-4844-B4A5-907C173899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A1311-3122-4C03-A187-47DD2617E038}" type="datetimeFigureOut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5E1EF3-651D-4834-9ABA-7C24C53023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492776C-0227-4FE5-A524-1106BC3D7D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A4F18-447C-4C85-92E4-021BB35371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1895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88B50A7-A00F-4C93-B84E-0552583C6A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/>
              <a:t>Need of Multidisciplinary Mitigations to Save Ocean Environment</a:t>
            </a:r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578927D-C032-41E4-98D1-92353157E9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dirty="0"/>
              <a:t>Yoshihisa Shirayama</a:t>
            </a:r>
          </a:p>
          <a:p>
            <a:r>
              <a:rPr lang="en-US" altLang="ja-JP" dirty="0"/>
              <a:t>Japan Agency for Marine Earth Science and Technology</a:t>
            </a:r>
          </a:p>
          <a:p>
            <a:r>
              <a:rPr kumimoji="1" lang="en-US" altLang="ja-JP" dirty="0"/>
              <a:t>And</a:t>
            </a:r>
          </a:p>
          <a:p>
            <a:r>
              <a:rPr lang="en-US" altLang="ja-JP" dirty="0"/>
              <a:t>Ocean Policy Research Institute, Sasakawa Peace Foundation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29887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1DC772-5C10-47B7-9AAF-B4966A61E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Status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7255A8-4246-4C1A-B114-D9D4FA1AF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Global Ocean Climate Change is real</a:t>
            </a:r>
          </a:p>
          <a:p>
            <a:pPr lvl="1"/>
            <a:r>
              <a:rPr lang="en-US" altLang="ja-JP" dirty="0"/>
              <a:t>Distribution of Japanese reef-building corals expands toward North </a:t>
            </a:r>
            <a:endParaRPr kumimoji="1" lang="en-US" altLang="ja-JP" dirty="0"/>
          </a:p>
          <a:p>
            <a:pPr lvl="1"/>
            <a:r>
              <a:rPr kumimoji="1" lang="en-US" altLang="ja-JP" dirty="0"/>
              <a:t>Even rise of deep-sea water temperature has been </a:t>
            </a:r>
            <a:r>
              <a:rPr lang="en-US" altLang="ja-JP" dirty="0"/>
              <a:t>observed in the Southern Ocean</a:t>
            </a:r>
          </a:p>
          <a:p>
            <a:r>
              <a:rPr kumimoji="1" lang="en-US" altLang="ja-JP" dirty="0"/>
              <a:t>Ocean Acidification starts to impact marine plankton</a:t>
            </a:r>
          </a:p>
          <a:p>
            <a:pPr lvl="1"/>
            <a:r>
              <a:rPr kumimoji="1" lang="en-US" altLang="ja-JP" dirty="0"/>
              <a:t>Thinning of Pt</a:t>
            </a:r>
            <a:r>
              <a:rPr lang="en-US" altLang="ja-JP" dirty="0"/>
              <a:t>eropod shells has been observed in the Arctic Ocean</a:t>
            </a:r>
          </a:p>
          <a:p>
            <a:pPr lvl="1"/>
            <a:endParaRPr kumimoji="1" lang="en-US" altLang="ja-JP" dirty="0"/>
          </a:p>
          <a:p>
            <a:r>
              <a:rPr lang="en-US" altLang="ja-JP" dirty="0"/>
              <a:t>Mitigation of CO2 emission is not enough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0848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F759A8-5943-4DE5-8B45-B2A4C767E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5912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/>
              <a:t>Example of Innovation (Coastal Eutrophication) 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2235403-B372-4879-BE41-38B467499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623" y="1600542"/>
            <a:ext cx="3199228" cy="4351338"/>
          </a:xfrm>
        </p:spPr>
        <p:txBody>
          <a:bodyPr/>
          <a:lstStyle/>
          <a:p>
            <a:r>
              <a:rPr kumimoji="1" lang="en-US" altLang="ja-JP" dirty="0"/>
              <a:t>Combination</a:t>
            </a:r>
          </a:p>
          <a:p>
            <a:pPr lvl="1"/>
            <a:r>
              <a:rPr kumimoji="1" lang="en-US" altLang="ja-JP" dirty="0"/>
              <a:t>Sea weed aquaculture</a:t>
            </a:r>
          </a:p>
          <a:p>
            <a:pPr lvl="1"/>
            <a:r>
              <a:rPr kumimoji="1" lang="en-US" altLang="ja-JP" dirty="0"/>
              <a:t> Biofuel production</a:t>
            </a:r>
          </a:p>
          <a:p>
            <a:pPr lvl="1"/>
            <a:r>
              <a:rPr kumimoji="1" lang="en-US" altLang="ja-JP" dirty="0"/>
              <a:t>CCS</a:t>
            </a:r>
          </a:p>
          <a:p>
            <a:r>
              <a:rPr kumimoji="1" lang="en-US" altLang="ja-JP" dirty="0"/>
              <a:t>Reduce</a:t>
            </a:r>
          </a:p>
          <a:p>
            <a:pPr lvl="1"/>
            <a:r>
              <a:rPr kumimoji="1" lang="en-US" altLang="ja-JP" dirty="0"/>
              <a:t>Atmospheric CO2 </a:t>
            </a:r>
          </a:p>
          <a:p>
            <a:pPr lvl="1"/>
            <a:r>
              <a:rPr lang="en-US" altLang="ja-JP" dirty="0"/>
              <a:t>Nutrients</a:t>
            </a:r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D68C146-62E5-4828-8803-A3F9BAEAA62E}"/>
              </a:ext>
            </a:extLst>
          </p:cNvPr>
          <p:cNvSpPr txBox="1"/>
          <p:nvPr/>
        </p:nvSpPr>
        <p:spPr>
          <a:xfrm>
            <a:off x="3944815" y="1364808"/>
            <a:ext cx="2419643" cy="46166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/>
              <a:t>Eutrophication</a:t>
            </a:r>
            <a:endParaRPr kumimoji="1" lang="ja-JP" altLang="en-US" sz="2400" b="1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7B9D080-D951-48C0-B4A6-907F68661CC3}"/>
              </a:ext>
            </a:extLst>
          </p:cNvPr>
          <p:cNvSpPr txBox="1"/>
          <p:nvPr/>
        </p:nvSpPr>
        <p:spPr>
          <a:xfrm>
            <a:off x="3944815" y="2346876"/>
            <a:ext cx="2419643" cy="83099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/>
              <a:t>Sea weed Aquaculture</a:t>
            </a:r>
            <a:endParaRPr kumimoji="1" lang="ja-JP" altLang="en-US" sz="2400" b="1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0CC7266-39CD-489F-B945-F4AD737DB452}"/>
              </a:ext>
            </a:extLst>
          </p:cNvPr>
          <p:cNvSpPr txBox="1"/>
          <p:nvPr/>
        </p:nvSpPr>
        <p:spPr>
          <a:xfrm>
            <a:off x="6985783" y="2556717"/>
            <a:ext cx="2419643" cy="461665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/>
              <a:t>Blue</a:t>
            </a:r>
            <a:r>
              <a:rPr lang="ja-JP" altLang="en-US" sz="2400" b="1" dirty="0"/>
              <a:t> </a:t>
            </a:r>
            <a:r>
              <a:rPr lang="en-US" altLang="ja-JP" sz="2400" b="1" dirty="0"/>
              <a:t>Carbon</a:t>
            </a:r>
            <a:endParaRPr kumimoji="1" lang="ja-JP" altLang="en-US" sz="2400" b="1" dirty="0"/>
          </a:p>
        </p:txBody>
      </p:sp>
      <p:sp>
        <p:nvSpPr>
          <p:cNvPr id="7" name="矢印: 下 6">
            <a:extLst>
              <a:ext uri="{FF2B5EF4-FFF2-40B4-BE49-F238E27FC236}">
                <a16:creationId xmlns:a16="http://schemas.microsoft.com/office/drawing/2014/main" id="{3DAC3E1C-66FA-4B0E-84E1-B74131BB6184}"/>
              </a:ext>
            </a:extLst>
          </p:cNvPr>
          <p:cNvSpPr/>
          <p:nvPr/>
        </p:nvSpPr>
        <p:spPr>
          <a:xfrm>
            <a:off x="4956517" y="1877477"/>
            <a:ext cx="536917" cy="412786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" name="矢印: 右 7">
            <a:extLst>
              <a:ext uri="{FF2B5EF4-FFF2-40B4-BE49-F238E27FC236}">
                <a16:creationId xmlns:a16="http://schemas.microsoft.com/office/drawing/2014/main" id="{14A2322D-8CE0-426F-9BE8-F3F75C8A0F4C}"/>
              </a:ext>
            </a:extLst>
          </p:cNvPr>
          <p:cNvSpPr/>
          <p:nvPr/>
        </p:nvSpPr>
        <p:spPr>
          <a:xfrm>
            <a:off x="6379699" y="2620377"/>
            <a:ext cx="590843" cy="3343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矢印: 下 8">
            <a:extLst>
              <a:ext uri="{FF2B5EF4-FFF2-40B4-BE49-F238E27FC236}">
                <a16:creationId xmlns:a16="http://schemas.microsoft.com/office/drawing/2014/main" id="{59386591-20C7-4495-A3AE-189B773A7EED}"/>
              </a:ext>
            </a:extLst>
          </p:cNvPr>
          <p:cNvSpPr/>
          <p:nvPr/>
        </p:nvSpPr>
        <p:spPr>
          <a:xfrm>
            <a:off x="7842738" y="3018382"/>
            <a:ext cx="520504" cy="4616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4B820E6-1FF1-4D08-B951-CEAC6DA379FA}"/>
              </a:ext>
            </a:extLst>
          </p:cNvPr>
          <p:cNvSpPr txBox="1"/>
          <p:nvPr/>
        </p:nvSpPr>
        <p:spPr>
          <a:xfrm>
            <a:off x="6985783" y="3480047"/>
            <a:ext cx="2419643" cy="461665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/>
              <a:t>Biofuel</a:t>
            </a:r>
            <a:endParaRPr kumimoji="1" lang="ja-JP" altLang="en-US" sz="2400" b="1" dirty="0"/>
          </a:p>
        </p:txBody>
      </p:sp>
      <p:sp>
        <p:nvSpPr>
          <p:cNvPr id="11" name="矢印: 下 10">
            <a:extLst>
              <a:ext uri="{FF2B5EF4-FFF2-40B4-BE49-F238E27FC236}">
                <a16:creationId xmlns:a16="http://schemas.microsoft.com/office/drawing/2014/main" id="{D16533FF-C894-4B8F-93BA-0667AD3DC286}"/>
              </a:ext>
            </a:extLst>
          </p:cNvPr>
          <p:cNvSpPr/>
          <p:nvPr/>
        </p:nvSpPr>
        <p:spPr>
          <a:xfrm>
            <a:off x="7884942" y="3941712"/>
            <a:ext cx="520504" cy="4616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5C2F1C4-2138-49D2-868D-1A09E3741E24}"/>
              </a:ext>
            </a:extLst>
          </p:cNvPr>
          <p:cNvSpPr txBox="1"/>
          <p:nvPr/>
        </p:nvSpPr>
        <p:spPr>
          <a:xfrm>
            <a:off x="6985783" y="4403377"/>
            <a:ext cx="2419643" cy="830997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/>
              <a:t>Electricity</a:t>
            </a:r>
            <a:r>
              <a:rPr lang="ja-JP" altLang="en-US" sz="2400" b="1" dirty="0"/>
              <a:t>　</a:t>
            </a:r>
            <a:r>
              <a:rPr lang="en-US" altLang="ja-JP" sz="2400" b="1" dirty="0"/>
              <a:t>Generation</a:t>
            </a:r>
            <a:endParaRPr kumimoji="1" lang="ja-JP" altLang="en-US" sz="2400" b="1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203A1A8-5485-4F50-A948-2E01BF6B7CF1}"/>
              </a:ext>
            </a:extLst>
          </p:cNvPr>
          <p:cNvSpPr txBox="1"/>
          <p:nvPr/>
        </p:nvSpPr>
        <p:spPr>
          <a:xfrm>
            <a:off x="6935372" y="1326284"/>
            <a:ext cx="2419643" cy="830997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/>
              <a:t>Atmospheric</a:t>
            </a:r>
            <a:r>
              <a:rPr kumimoji="1" lang="ja-JP" altLang="en-US" sz="2400" b="1" dirty="0"/>
              <a:t> </a:t>
            </a:r>
            <a:r>
              <a:rPr kumimoji="1" lang="en-US" altLang="ja-JP" sz="2400" b="1" dirty="0"/>
              <a:t>CO2</a:t>
            </a:r>
            <a:endParaRPr kumimoji="1" lang="ja-JP" altLang="en-US" sz="2400" b="1" dirty="0"/>
          </a:p>
        </p:txBody>
      </p:sp>
      <p:sp>
        <p:nvSpPr>
          <p:cNvPr id="14" name="矢印: 右 13">
            <a:extLst>
              <a:ext uri="{FF2B5EF4-FFF2-40B4-BE49-F238E27FC236}">
                <a16:creationId xmlns:a16="http://schemas.microsoft.com/office/drawing/2014/main" id="{EF36AD70-3F93-44BE-8413-3A2F63AC0CDA}"/>
              </a:ext>
            </a:extLst>
          </p:cNvPr>
          <p:cNvSpPr/>
          <p:nvPr/>
        </p:nvSpPr>
        <p:spPr>
          <a:xfrm rot="8724819">
            <a:off x="6337496" y="2012530"/>
            <a:ext cx="590843" cy="3343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矢印: 下 14">
            <a:extLst>
              <a:ext uri="{FF2B5EF4-FFF2-40B4-BE49-F238E27FC236}">
                <a16:creationId xmlns:a16="http://schemas.microsoft.com/office/drawing/2014/main" id="{C19ADC97-155B-4335-B038-02124F2E581F}"/>
              </a:ext>
            </a:extLst>
          </p:cNvPr>
          <p:cNvSpPr/>
          <p:nvPr/>
        </p:nvSpPr>
        <p:spPr>
          <a:xfrm rot="16200000">
            <a:off x="9376007" y="4588042"/>
            <a:ext cx="520504" cy="4616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3C07830-81A9-4AF7-9ED0-C8BFE533ACB1}"/>
              </a:ext>
            </a:extLst>
          </p:cNvPr>
          <p:cNvSpPr txBox="1"/>
          <p:nvPr/>
        </p:nvSpPr>
        <p:spPr>
          <a:xfrm>
            <a:off x="9867092" y="4601515"/>
            <a:ext cx="1617895" cy="461665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/>
              <a:t>CCS</a:t>
            </a:r>
            <a:endParaRPr kumimoji="1" lang="ja-JP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50725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C94611A-A93E-4648-8248-1413BC900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How to implement?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5FF45B-473D-44FD-AE2B-72C423B7A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3456793"/>
          </a:xfrm>
        </p:spPr>
        <p:txBody>
          <a:bodyPr/>
          <a:lstStyle/>
          <a:p>
            <a:r>
              <a:rPr kumimoji="1" lang="en-US" altLang="ja-JP" dirty="0"/>
              <a:t>Many other possibilities</a:t>
            </a:r>
          </a:p>
          <a:p>
            <a:pPr lvl="1"/>
            <a:r>
              <a:rPr lang="en-US" altLang="ja-JP" dirty="0"/>
              <a:t>Marine Plastic Debris ++</a:t>
            </a:r>
          </a:p>
          <a:p>
            <a:pPr lvl="1"/>
            <a:r>
              <a:rPr kumimoji="1" lang="en-US" altLang="ja-JP" dirty="0"/>
              <a:t>Deep-sea Mining ++</a:t>
            </a:r>
          </a:p>
          <a:p>
            <a:r>
              <a:rPr kumimoji="1" lang="en-US" altLang="ja-JP" dirty="0"/>
              <a:t>Dialogue among multidisciplinary stakeholders</a:t>
            </a:r>
          </a:p>
          <a:p>
            <a:r>
              <a:rPr lang="en-US" altLang="ja-JP" dirty="0"/>
              <a:t>Increase of opportunity</a:t>
            </a:r>
          </a:p>
          <a:p>
            <a:r>
              <a:rPr kumimoji="1" lang="en-US" altLang="ja-JP" dirty="0"/>
              <a:t>Business chance of Networking and Innovation</a:t>
            </a:r>
            <a:endParaRPr lang="en-US" altLang="ja-JP" dirty="0"/>
          </a:p>
          <a:p>
            <a:pPr lvl="1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07421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137</Words>
  <Application>Microsoft Macintosh PowerPoint</Application>
  <PresentationFormat>Widescreen</PresentationFormat>
  <Paragraphs>35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游ゴシック</vt:lpstr>
      <vt:lpstr>游ゴシック Light</vt:lpstr>
      <vt:lpstr>Arial</vt:lpstr>
      <vt:lpstr>Office テーマ</vt:lpstr>
      <vt:lpstr>Need of Multidisciplinary Mitigations to Save Ocean Environment</vt:lpstr>
      <vt:lpstr>Status</vt:lpstr>
      <vt:lpstr>Example of Innovation (Coastal Eutrophication) </vt:lpstr>
      <vt:lpstr>How to implement?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Need of Multidisciplinary Mitigations to Save Ocean Environment</dc:title>
  <dc:creator>Y.S.</dc:creator>
  <cp:lastModifiedBy>Maxwell, Alexis Rebecca</cp:lastModifiedBy>
  <cp:revision>5</cp:revision>
  <dcterms:created xsi:type="dcterms:W3CDTF">2018-12-07T04:13:28Z</dcterms:created>
  <dcterms:modified xsi:type="dcterms:W3CDTF">2018-12-07T07:06:40Z</dcterms:modified>
</cp:coreProperties>
</file>